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10" r:id="rId3"/>
    <p:sldId id="320" r:id="rId4"/>
    <p:sldId id="325" r:id="rId5"/>
    <p:sldId id="258" r:id="rId6"/>
    <p:sldId id="334" r:id="rId7"/>
    <p:sldId id="299" r:id="rId8"/>
    <p:sldId id="335" r:id="rId9"/>
    <p:sldId id="336" r:id="rId10"/>
    <p:sldId id="341" r:id="rId11"/>
    <p:sldId id="298" r:id="rId12"/>
    <p:sldId id="324" r:id="rId13"/>
    <p:sldId id="301" r:id="rId14"/>
    <p:sldId id="300" r:id="rId15"/>
    <p:sldId id="312" r:id="rId16"/>
    <p:sldId id="355" r:id="rId17"/>
    <p:sldId id="356" r:id="rId18"/>
    <p:sldId id="314" r:id="rId19"/>
    <p:sldId id="315" r:id="rId20"/>
    <p:sldId id="343" r:id="rId21"/>
    <p:sldId id="344" r:id="rId22"/>
    <p:sldId id="363" r:id="rId23"/>
    <p:sldId id="365" r:id="rId24"/>
    <p:sldId id="316" r:id="rId25"/>
    <p:sldId id="359" r:id="rId26"/>
    <p:sldId id="362" r:id="rId27"/>
    <p:sldId id="352" r:id="rId28"/>
    <p:sldId id="361" r:id="rId29"/>
    <p:sldId id="354" r:id="rId30"/>
    <p:sldId id="366" r:id="rId31"/>
    <p:sldId id="318" r:id="rId32"/>
    <p:sldId id="326" r:id="rId33"/>
    <p:sldId id="321" r:id="rId34"/>
    <p:sldId id="322" r:id="rId35"/>
    <p:sldId id="327" r:id="rId36"/>
    <p:sldId id="364" r:id="rId37"/>
    <p:sldId id="339" r:id="rId38"/>
    <p:sldId id="260" r:id="rId39"/>
    <p:sldId id="261" r:id="rId40"/>
    <p:sldId id="262" r:id="rId41"/>
    <p:sldId id="263" r:id="rId42"/>
    <p:sldId id="328" r:id="rId43"/>
    <p:sldId id="367" r:id="rId44"/>
    <p:sldId id="346" r:id="rId45"/>
    <p:sldId id="347" r:id="rId46"/>
    <p:sldId id="348" r:id="rId47"/>
    <p:sldId id="349" r:id="rId48"/>
    <p:sldId id="345" r:id="rId49"/>
    <p:sldId id="350" r:id="rId50"/>
    <p:sldId id="340" r:id="rId51"/>
    <p:sldId id="331" r:id="rId52"/>
    <p:sldId id="302" r:id="rId53"/>
    <p:sldId id="329" r:id="rId54"/>
    <p:sldId id="303" r:id="rId55"/>
    <p:sldId id="304" r:id="rId56"/>
    <p:sldId id="305" r:id="rId57"/>
    <p:sldId id="306" r:id="rId58"/>
    <p:sldId id="332" r:id="rId59"/>
    <p:sldId id="333" r:id="rId60"/>
    <p:sldId id="337" r:id="rId6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1C305-78C3-4297-827A-069C5D67CAAE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2E6AB-8E0E-40AA-A37E-EA7FCA24FD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39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FFAC5D-481B-422F-8993-2F6E39972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12BCD1-6ED3-4D1D-A2EE-443548E15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01A8DD-4C49-48B0-9767-50964DF18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982C4-8DCC-4D63-A60E-F45A410F2F92}" type="datetime1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150C28-123A-408B-A4CC-3D853BDE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DF2683-F187-4905-9E9E-20DA69715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09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012EF5-7733-48C5-AE48-FC326957C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EE8E6C2-7AF8-4A22-BFFD-72EEDE753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91E362-1A32-4817-B6B7-CEDA744FA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E0F6-F92E-43B0-9801-897E1A6ABA0D}" type="datetime1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F8F0D2-1FCA-4D7E-A35F-EE7597EE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2AF7BC-6129-446C-BD8C-31A95CED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01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CC62A43-A418-4940-B7D1-0C5582463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9B26303-C8A0-4C3F-B4A5-9D6B11BAD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236576-8309-4D4A-8762-2D7EF52A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1C78-E7BD-4492-92B7-76DA0D2725E0}" type="datetime1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C04FB6-AD49-4D90-B50E-39722C52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EF9843-1568-4E99-82EA-8345BE21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52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84E51D-8FEA-4E62-8337-03577AFFD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72D780-F147-492D-B5CE-43AE275C1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060E93-175B-4573-8E9F-3A3860F51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F7A1-88A4-498E-8554-AD4013C1C123}" type="datetime1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1C4B71-3B68-4A8D-B19D-61B0BD0C8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14BD72-4A7C-482C-A9D9-2474F3ED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2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DBFDF1-4FDD-4E2D-B839-81D05D2E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BB8612-4641-4C0B-92C7-B54E591D9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5006F2-6D56-476D-AC37-5BDCFA245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8C29-A900-46CE-B7B8-6773C36B386A}" type="datetime1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1C213A-1CD4-40EB-BB2C-ACAC1CBF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82BDE2-D9B1-4BCF-ACE6-06939ADF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60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F8AFE0-9199-42EE-A99B-E09436F66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E4611D-9037-4FEC-8C1A-BE85A2A5E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BC08873-8336-4061-9D1F-ECDD18D2F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B0CB6EE-486C-414D-8DA1-86AECAE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2113-0865-4363-9CE7-F63322F2AAB8}" type="datetime1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13AE05-9899-4AA1-B091-69397768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D1EC93-2100-4905-BCFD-7722DF96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76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0593DA-36C7-4B57-BA88-DA92EBC8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EFAA1A-8CFB-4011-8017-0FC037994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76AEAA0-8D93-4633-942B-E1BF7ACF9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4D1F219-4BAD-4EFE-B2E5-31F5F08F8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2931CDD-E58A-4D23-B6AC-FB7D4C397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A94DAAC-0546-497A-AAD4-13C19032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14DE-4220-45EF-92D3-BC8064B27A33}" type="datetime1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A655A68-0020-4460-A71C-4C00742DB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3F4E060-AA31-47A1-93F9-66BA2A16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84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872389-081C-4FB5-8FC7-BD712F567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A3F5342-5825-4CD3-BE4E-D4F300773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870E-0CB5-4C58-97A9-D11E5F815AB2}" type="datetime1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219BE8E-BF90-418F-8C99-F1F0DDF8B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FE6BD24-C6BB-4C0A-BD11-1DE37202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69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05CC370-8CC9-42D4-AE86-0EC33BAD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17FC-21CA-444B-8324-E40C5E9E276B}" type="datetime1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BA51B3B-C6CC-44F0-9670-EA784A02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6B107E-C917-4FE5-823C-D2478B27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35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81BC18-3A7F-4F60-97D4-27B739C5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090ABB-2477-46DB-99E0-95DC74981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CAB36B-96DF-4178-BF71-768B8548E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FE6A8E-FC65-4B82-8A59-0CA21EA51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60A1-4748-4D7A-AA64-17DFD5FD5E69}" type="datetime1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9919313-BA45-4893-8943-11DAC4229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75632F-58AE-4C7A-BBBA-62BDB38C5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51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FFCB9B-12E0-4E16-BA25-9A74AB46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1AF93C6-96C8-4C3E-ACE8-4DEDB5D849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8C7B06F-E55E-4AFE-A998-025A9358D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CE7200-3D52-4600-A03D-3E70C664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E209-A97C-4B2A-98F0-9CFDBD3BE112}" type="datetime1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2A8823-1C68-41B2-B0EA-FC57A7EEC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73AE46-D7E9-48F7-84F5-FF775F156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47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E50CC88-61D1-4BED-9F50-EDA9570F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6640CC-BBEC-4904-96AA-196B8F756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3548B5-73C8-4611-96BC-0377C4416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3E341-7015-4AA4-8DFD-96C0884918AF}" type="datetime1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AA4F08-0B33-4E81-8568-5032E6685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3854F5-7E5E-4DC6-BBE3-9BABCC8DF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CF16C-9B79-43FE-899A-87955DBCA6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99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inawa-swim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inawa-swim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559717-300A-42B9-AC00-E9A051624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942" y="2024269"/>
            <a:ext cx="11498116" cy="2809461"/>
          </a:xfrm>
        </p:spPr>
        <p:txBody>
          <a:bodyPr>
            <a:noAutofit/>
          </a:bodyPr>
          <a:lstStyle/>
          <a:p>
            <a:r>
              <a:rPr kumimoji="1" lang="ja-JP" altLang="en-US" sz="88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沖縄県中学校水泳競技大会申し込みについて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739C0D4-AC50-4F8C-9C19-50D6D879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8454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8CB3A8D-6A1B-7AE4-8006-1E6D06937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566737"/>
            <a:ext cx="103346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96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26" y="1956608"/>
            <a:ext cx="4235824" cy="238148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82389" y="258759"/>
            <a:ext cx="10270961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hlinkClick r:id="rId3"/>
              </a:rPr>
              <a:t>https://www.okinawa-swim.com/</a:t>
            </a:r>
            <a:r>
              <a:rPr lang="ja-JP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にアクセスする</a:t>
            </a:r>
            <a:endParaRPr lang="en-US" altLang="ja-JP" sz="3600" dirty="0">
              <a:solidFill>
                <a:srgbClr val="000000"/>
              </a:solidFill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27438" y="940842"/>
            <a:ext cx="50193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（沖縄県水泳連盟</a:t>
            </a:r>
            <a:r>
              <a:rPr lang="en-US" altLang="ja-JP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HP</a:t>
            </a:r>
            <a:r>
              <a:rPr lang="ja-JP" alt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86179"/>
            <a:ext cx="11857919" cy="141698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417869" y="2362522"/>
            <a:ext cx="6115423" cy="15696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ホームページの下の</a:t>
            </a:r>
            <a:r>
              <a:rPr kumimoji="1" lang="en-US" altLang="ja-JP" sz="32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WEBSWMSYS</a:t>
            </a:r>
            <a:r>
              <a:rPr kumimoji="1" lang="ja-JP" altLang="en-US" sz="32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endParaRPr kumimoji="1" lang="en-US" altLang="ja-JP" sz="32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kumimoji="1" lang="ja-JP" altLang="en-US" sz="32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ログインをクリックして登録の画面に進む。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EA049C1-0CC0-409D-B77D-A2BE9E29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6" name="下矢印 5"/>
          <p:cNvSpPr/>
          <p:nvPr/>
        </p:nvSpPr>
        <p:spPr>
          <a:xfrm>
            <a:off x="3420705" y="4417773"/>
            <a:ext cx="555648" cy="8808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9C84FC3-336D-1468-85B0-3F9F14F37E03}"/>
              </a:ext>
            </a:extLst>
          </p:cNvPr>
          <p:cNvSpPr txBox="1"/>
          <p:nvPr/>
        </p:nvSpPr>
        <p:spPr>
          <a:xfrm>
            <a:off x="2701124" y="5361517"/>
            <a:ext cx="2028365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32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3670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5326BAA-888B-4C98-8A97-51EB9488D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29" y="597872"/>
            <a:ext cx="4437625" cy="5147041"/>
          </a:xfrm>
          <a:prstGeom prst="rect">
            <a:avLst/>
          </a:prstGeom>
        </p:spPr>
      </p:pic>
      <p:sp>
        <p:nvSpPr>
          <p:cNvPr id="4" name="矢印: 右 3">
            <a:extLst>
              <a:ext uri="{FF2B5EF4-FFF2-40B4-BE49-F238E27FC236}">
                <a16:creationId xmlns:a16="http://schemas.microsoft.com/office/drawing/2014/main" id="{65E55EA4-AD75-470E-9F77-A74D5158E654}"/>
              </a:ext>
            </a:extLst>
          </p:cNvPr>
          <p:cNvSpPr/>
          <p:nvPr/>
        </p:nvSpPr>
        <p:spPr>
          <a:xfrm rot="10800000">
            <a:off x="5327093" y="3396031"/>
            <a:ext cx="1033272" cy="512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70C0"/>
              </a:solidFill>
              <a:highlight>
                <a:srgbClr val="0000FF"/>
              </a:highligh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004AE65-BB06-4F98-A94E-8261D401BD53}"/>
              </a:ext>
            </a:extLst>
          </p:cNvPr>
          <p:cNvSpPr txBox="1"/>
          <p:nvPr/>
        </p:nvSpPr>
        <p:spPr>
          <a:xfrm>
            <a:off x="6531080" y="3429586"/>
            <a:ext cx="4489705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（学校</a:t>
            </a:r>
            <a:r>
              <a:rPr kumimoji="1"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ID</a:t>
            </a:r>
            <a:r>
              <a:rPr kumimoji="1"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番号）</a:t>
            </a:r>
            <a:r>
              <a:rPr kumimoji="1"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47</a:t>
            </a:r>
            <a:r>
              <a:rPr kumimoji="1"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〇〇〇　</a:t>
            </a:r>
            <a:r>
              <a:rPr kumimoji="1"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kumimoji="1"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半角で入力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D20E6F-9485-4310-A3D9-D2E940CA8FEA}"/>
              </a:ext>
            </a:extLst>
          </p:cNvPr>
          <p:cNvSpPr txBox="1"/>
          <p:nvPr/>
        </p:nvSpPr>
        <p:spPr>
          <a:xfrm>
            <a:off x="6484254" y="4265408"/>
            <a:ext cx="4005072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半角で００００と入力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F7385557-D611-4201-8A69-9EFB3FF45A39}"/>
              </a:ext>
            </a:extLst>
          </p:cNvPr>
          <p:cNvSpPr/>
          <p:nvPr/>
        </p:nvSpPr>
        <p:spPr>
          <a:xfrm rot="10800000">
            <a:off x="5327092" y="4201644"/>
            <a:ext cx="1033272" cy="512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0490244-23E6-46EC-9C88-722955E6C3C7}"/>
              </a:ext>
            </a:extLst>
          </p:cNvPr>
          <p:cNvSpPr txBox="1"/>
          <p:nvPr/>
        </p:nvSpPr>
        <p:spPr>
          <a:xfrm>
            <a:off x="279967" y="6146731"/>
            <a:ext cx="8438836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ユーザー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ID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・パスワード入力後ログインボタンをクリック</a:t>
            </a: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B685AEEB-F6A7-421D-A6BA-2A17F4A14D66}"/>
              </a:ext>
            </a:extLst>
          </p:cNvPr>
          <p:cNvSpPr/>
          <p:nvPr/>
        </p:nvSpPr>
        <p:spPr>
          <a:xfrm rot="16200000">
            <a:off x="3124555" y="5563719"/>
            <a:ext cx="618329" cy="4571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2825CA2-3DD5-48D7-B4E0-615CAAC84BA7}"/>
              </a:ext>
            </a:extLst>
          </p:cNvPr>
          <p:cNvSpPr/>
          <p:nvPr/>
        </p:nvSpPr>
        <p:spPr>
          <a:xfrm>
            <a:off x="6202730" y="234064"/>
            <a:ext cx="5032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パスワード設定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BC21E33B-3766-497A-8A73-44BF7F19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500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195104-06E5-4F8D-A925-A453F381E9F9}"/>
              </a:ext>
            </a:extLst>
          </p:cNvPr>
          <p:cNvSpPr txBox="1"/>
          <p:nvPr/>
        </p:nvSpPr>
        <p:spPr>
          <a:xfrm>
            <a:off x="1197864" y="557784"/>
            <a:ext cx="10085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①</a:t>
            </a:r>
            <a:r>
              <a:rPr kumimoji="1"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初回のログインの際、新たにパスワード設定が必要になりま</a:t>
            </a:r>
            <a:endParaRPr kumimoji="1" lang="en-US" altLang="ja-JP" sz="2800" dirty="0">
              <a:solidFill>
                <a:srgbClr val="FF00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す。</a:t>
            </a:r>
            <a:r>
              <a:rPr kumimoji="1" lang="ja-JP" altLang="en-US" sz="28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学校</a:t>
            </a:r>
            <a:r>
              <a:rPr kumimoji="1" lang="en-US" altLang="ja-JP" sz="28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ID</a:t>
            </a:r>
            <a:r>
              <a:rPr kumimoji="1" lang="ja-JP" altLang="en-US" sz="28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番号は今後も同じです。前のページで確認してく　</a:t>
            </a:r>
            <a:endParaRPr kumimoji="1" lang="en-US" altLang="ja-JP" sz="28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ja-JP" altLang="en-US" sz="28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ださい。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627FC10-F511-4B2D-8B33-FB213575B124}"/>
              </a:ext>
            </a:extLst>
          </p:cNvPr>
          <p:cNvSpPr txBox="1"/>
          <p:nvPr/>
        </p:nvSpPr>
        <p:spPr>
          <a:xfrm>
            <a:off x="1197863" y="2044005"/>
            <a:ext cx="10155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②学校</a:t>
            </a:r>
            <a:r>
              <a:rPr kumimoji="1" lang="en-US" altLang="ja-JP" sz="28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ID</a:t>
            </a:r>
            <a:r>
              <a:rPr kumimoji="1" lang="ja-JP" altLang="en-US" sz="28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番号</a:t>
            </a:r>
            <a:r>
              <a:rPr kumimoji="1" lang="en-US" altLang="ja-JP" sz="28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47A</a:t>
            </a:r>
            <a:r>
              <a:rPr kumimoji="1"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○○</a:t>
            </a:r>
            <a:r>
              <a:rPr kumimoji="1" lang="ja-JP" altLang="en-US" sz="28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の番号は学校番号です（</a:t>
            </a:r>
            <a:r>
              <a:rPr kumimoji="1" lang="en-US" altLang="ja-JP" sz="28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ID</a:t>
            </a:r>
            <a:r>
              <a:rPr kumimoji="1" lang="ja-JP" altLang="en-US" sz="28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番号下</a:t>
            </a:r>
            <a:r>
              <a:rPr kumimoji="1" lang="en-US" altLang="ja-JP" sz="28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2</a:t>
            </a:r>
            <a:r>
              <a:rPr kumimoji="1" lang="ja-JP" altLang="en-US" sz="28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桁）　　　　　</a:t>
            </a:r>
            <a:endParaRPr kumimoji="1" lang="en-US" altLang="ja-JP" sz="28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ja-JP" altLang="en-US" sz="28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パスワード設定に使用しますので番号を確認してください。</a:t>
            </a:r>
            <a:endParaRPr kumimoji="1" lang="en-US" altLang="ja-JP" sz="28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2A5958-3160-4A35-9B54-0E84871BD50A}"/>
              </a:ext>
            </a:extLst>
          </p:cNvPr>
          <p:cNvSpPr txBox="1"/>
          <p:nvPr/>
        </p:nvSpPr>
        <p:spPr>
          <a:xfrm>
            <a:off x="1197864" y="3220533"/>
            <a:ext cx="8979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③新しくパスワード設定する際にパスワードを専門部が　</a:t>
            </a:r>
            <a:endParaRPr kumimoji="1" lang="en-US" altLang="ja-JP" sz="28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ja-JP" altLang="en-US" sz="28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確認できるように下記の様に設定してください。</a:t>
            </a:r>
            <a:endParaRPr kumimoji="1" lang="en-US" altLang="ja-JP" sz="28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F9F185-0516-4235-B2EA-6D0831206AE0}"/>
              </a:ext>
            </a:extLst>
          </p:cNvPr>
          <p:cNvSpPr txBox="1"/>
          <p:nvPr/>
        </p:nvSpPr>
        <p:spPr>
          <a:xfrm>
            <a:off x="1655064" y="5084064"/>
            <a:ext cx="2340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70C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Mawashi</a:t>
            </a:r>
            <a:endParaRPr kumimoji="1" lang="ja-JP" altLang="en-US" sz="3200" dirty="0">
              <a:solidFill>
                <a:srgbClr val="0070C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B4C0FB-1CE2-4440-96AD-616370001721}"/>
              </a:ext>
            </a:extLst>
          </p:cNvPr>
          <p:cNvSpPr txBox="1"/>
          <p:nvPr/>
        </p:nvSpPr>
        <p:spPr>
          <a:xfrm>
            <a:off x="4094911" y="4545452"/>
            <a:ext cx="871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70C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endParaRPr kumimoji="1" lang="en-US" altLang="ja-JP" sz="3200" dirty="0">
              <a:solidFill>
                <a:srgbClr val="0070C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AD15C0-7312-47AF-91AD-64911ADBE9F4}"/>
              </a:ext>
            </a:extLst>
          </p:cNvPr>
          <p:cNvSpPr txBox="1"/>
          <p:nvPr/>
        </p:nvSpPr>
        <p:spPr>
          <a:xfrm>
            <a:off x="5412426" y="5084061"/>
            <a:ext cx="871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70C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05</a:t>
            </a:r>
            <a:endParaRPr kumimoji="1" lang="ja-JP" altLang="en-US" sz="3200" dirty="0">
              <a:solidFill>
                <a:srgbClr val="0070C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C31AAAD-96E4-4741-BF51-30C90FFEA41B}"/>
              </a:ext>
            </a:extLst>
          </p:cNvPr>
          <p:cNvSpPr txBox="1"/>
          <p:nvPr/>
        </p:nvSpPr>
        <p:spPr>
          <a:xfrm>
            <a:off x="6639357" y="5054604"/>
            <a:ext cx="44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70C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81F6392-864D-409A-B97D-94E0A6621873}"/>
              </a:ext>
            </a:extLst>
          </p:cNvPr>
          <p:cNvSpPr txBox="1"/>
          <p:nvPr/>
        </p:nvSpPr>
        <p:spPr>
          <a:xfrm>
            <a:off x="1229670" y="4460075"/>
            <a:ext cx="2481072" cy="33855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学校名頭文字を大文字で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1702E1-8488-490D-8C34-56A6D644BC3A}"/>
              </a:ext>
            </a:extLst>
          </p:cNvPr>
          <p:cNvSpPr txBox="1"/>
          <p:nvPr/>
        </p:nvSpPr>
        <p:spPr>
          <a:xfrm>
            <a:off x="3859603" y="4450655"/>
            <a:ext cx="1232081" cy="33855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中学校表示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0D8AB77-C11F-4928-AC08-140E85C15B0C}"/>
              </a:ext>
            </a:extLst>
          </p:cNvPr>
          <p:cNvSpPr txBox="1"/>
          <p:nvPr/>
        </p:nvSpPr>
        <p:spPr>
          <a:xfrm>
            <a:off x="5263960" y="4454510"/>
            <a:ext cx="1014984" cy="33855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学校番号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276BE14-29B8-42CB-941D-B489774DBB1B}"/>
              </a:ext>
            </a:extLst>
          </p:cNvPr>
          <p:cNvSpPr txBox="1"/>
          <p:nvPr/>
        </p:nvSpPr>
        <p:spPr>
          <a:xfrm>
            <a:off x="6490982" y="4446121"/>
            <a:ext cx="679704" cy="33855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記号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6222FE2-8E72-4B56-885B-229FFD30FEBD}"/>
              </a:ext>
            </a:extLst>
          </p:cNvPr>
          <p:cNvSpPr txBox="1"/>
          <p:nvPr/>
        </p:nvSpPr>
        <p:spPr>
          <a:xfrm>
            <a:off x="1213104" y="5145171"/>
            <a:ext cx="51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例</a:t>
            </a:r>
          </a:p>
        </p:txBody>
      </p:sp>
      <p:sp>
        <p:nvSpPr>
          <p:cNvPr id="14" name="下矢印 5">
            <a:extLst>
              <a:ext uri="{FF2B5EF4-FFF2-40B4-BE49-F238E27FC236}">
                <a16:creationId xmlns:a16="http://schemas.microsoft.com/office/drawing/2014/main" id="{01377B23-1261-461D-B6F3-264C43F9E1BA}"/>
              </a:ext>
            </a:extLst>
          </p:cNvPr>
          <p:cNvSpPr/>
          <p:nvPr/>
        </p:nvSpPr>
        <p:spPr>
          <a:xfrm>
            <a:off x="2406517" y="4842525"/>
            <a:ext cx="442829" cy="3569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5">
            <a:extLst>
              <a:ext uri="{FF2B5EF4-FFF2-40B4-BE49-F238E27FC236}">
                <a16:creationId xmlns:a16="http://schemas.microsoft.com/office/drawing/2014/main" id="{70FC4BDB-B247-46A9-8FB7-8953DB2EAF94}"/>
              </a:ext>
            </a:extLst>
          </p:cNvPr>
          <p:cNvSpPr/>
          <p:nvPr/>
        </p:nvSpPr>
        <p:spPr>
          <a:xfrm>
            <a:off x="4357478" y="4805987"/>
            <a:ext cx="341881" cy="3569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5">
            <a:extLst>
              <a:ext uri="{FF2B5EF4-FFF2-40B4-BE49-F238E27FC236}">
                <a16:creationId xmlns:a16="http://schemas.microsoft.com/office/drawing/2014/main" id="{FB015363-B3AC-428E-A6A2-0DA85382495A}"/>
              </a:ext>
            </a:extLst>
          </p:cNvPr>
          <p:cNvSpPr/>
          <p:nvPr/>
        </p:nvSpPr>
        <p:spPr>
          <a:xfrm>
            <a:off x="5609082" y="4819239"/>
            <a:ext cx="327378" cy="3368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5">
            <a:extLst>
              <a:ext uri="{FF2B5EF4-FFF2-40B4-BE49-F238E27FC236}">
                <a16:creationId xmlns:a16="http://schemas.microsoft.com/office/drawing/2014/main" id="{8AD54B17-9627-44EB-B28B-09F9F85F606B}"/>
              </a:ext>
            </a:extLst>
          </p:cNvPr>
          <p:cNvSpPr/>
          <p:nvPr/>
        </p:nvSpPr>
        <p:spPr>
          <a:xfrm>
            <a:off x="6637907" y="4805987"/>
            <a:ext cx="327378" cy="3368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E9764E4-B289-48B9-B750-BABF2497BD2A}"/>
              </a:ext>
            </a:extLst>
          </p:cNvPr>
          <p:cNvSpPr txBox="1"/>
          <p:nvPr/>
        </p:nvSpPr>
        <p:spPr>
          <a:xfrm>
            <a:off x="3981611" y="5074030"/>
            <a:ext cx="1040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70C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 ｊｈｓ　</a:t>
            </a:r>
          </a:p>
        </p:txBody>
      </p:sp>
      <p:sp>
        <p:nvSpPr>
          <p:cNvPr id="19" name="スライド番号プレースホルダー 18">
            <a:extLst>
              <a:ext uri="{FF2B5EF4-FFF2-40B4-BE49-F238E27FC236}">
                <a16:creationId xmlns:a16="http://schemas.microsoft.com/office/drawing/2014/main" id="{25F50FFF-12C4-4488-9E97-4B8D4C34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B502F3E-1D29-9AAF-0B62-85D88913DF86}"/>
              </a:ext>
            </a:extLst>
          </p:cNvPr>
          <p:cNvSpPr txBox="1"/>
          <p:nvPr/>
        </p:nvSpPr>
        <p:spPr>
          <a:xfrm>
            <a:off x="2277023" y="5778038"/>
            <a:ext cx="416091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※</a:t>
            </a:r>
            <a:r>
              <a:rPr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 </a:t>
            </a:r>
            <a:r>
              <a:rPr kumimoji="1"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スペースは入れない</a:t>
            </a:r>
            <a:endParaRPr kumimoji="1" lang="en-US" altLang="ja-JP" sz="2800" dirty="0">
              <a:solidFill>
                <a:srgbClr val="FF00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7439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A3A229E-4A7F-4C8E-93B9-3605A5DD8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25" y="477774"/>
            <a:ext cx="9134475" cy="62865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F33391-BE11-49D1-8840-9FDB2F3BEBC0}"/>
              </a:ext>
            </a:extLst>
          </p:cNvPr>
          <p:cNvSpPr txBox="1"/>
          <p:nvPr/>
        </p:nvSpPr>
        <p:spPr>
          <a:xfrm>
            <a:off x="6253235" y="3925929"/>
            <a:ext cx="4785828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現在のパスワードに００００を入力してください。　　</a:t>
            </a: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53FA008C-539B-413B-9330-A6324F1CD903}"/>
              </a:ext>
            </a:extLst>
          </p:cNvPr>
          <p:cNvSpPr/>
          <p:nvPr/>
        </p:nvSpPr>
        <p:spPr>
          <a:xfrm rot="10800000">
            <a:off x="5531739" y="3942937"/>
            <a:ext cx="564260" cy="3856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44429E6D-4716-4E3D-A056-34136477C48C}"/>
              </a:ext>
            </a:extLst>
          </p:cNvPr>
          <p:cNvSpPr/>
          <p:nvPr/>
        </p:nvSpPr>
        <p:spPr>
          <a:xfrm rot="10800000">
            <a:off x="5531738" y="4505978"/>
            <a:ext cx="564261" cy="3856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3065BD8-3801-4983-A090-30EE3CE6E44A}"/>
              </a:ext>
            </a:extLst>
          </p:cNvPr>
          <p:cNvSpPr txBox="1"/>
          <p:nvPr/>
        </p:nvSpPr>
        <p:spPr>
          <a:xfrm>
            <a:off x="6242755" y="4511837"/>
            <a:ext cx="5350882" cy="135421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新しいパスワードに下記の例の様に入力する。　　</a:t>
            </a:r>
            <a:endParaRPr kumimoji="1" lang="en-US" altLang="ja-JP" dirty="0">
              <a:solidFill>
                <a:srgbClr val="FF00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ja-JP" altLang="en-US" dirty="0">
                <a:solidFill>
                  <a:srgbClr val="00B05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　学校名　　　　</a:t>
            </a:r>
            <a:r>
              <a:rPr kumimoji="1" lang="en-US" altLang="ja-JP" dirty="0" err="1">
                <a:solidFill>
                  <a:srgbClr val="00B05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jhs</a:t>
            </a:r>
            <a:r>
              <a:rPr kumimoji="1" lang="ja-JP" altLang="en-US" dirty="0">
                <a:solidFill>
                  <a:srgbClr val="00B05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学校番号　！マーク</a:t>
            </a:r>
            <a:endParaRPr kumimoji="1" lang="en-US" altLang="ja-JP" dirty="0">
              <a:solidFill>
                <a:srgbClr val="00B05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endParaRPr kumimoji="1" lang="en-US" altLang="ja-JP" dirty="0">
              <a:solidFill>
                <a:srgbClr val="00B05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例：</a:t>
            </a:r>
            <a:r>
              <a:rPr kumimoji="1" lang="en-US" altLang="ja-JP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Mawashijhs05</a:t>
            </a:r>
            <a:r>
              <a:rPr kumimoji="1"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！</a:t>
            </a:r>
            <a:endParaRPr kumimoji="1" lang="en-US" altLang="ja-JP" dirty="0">
              <a:solidFill>
                <a:srgbClr val="FF00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8DAAAACE-F2B7-41C2-AF96-657534714132}"/>
              </a:ext>
            </a:extLst>
          </p:cNvPr>
          <p:cNvSpPr/>
          <p:nvPr/>
        </p:nvSpPr>
        <p:spPr>
          <a:xfrm rot="5400000">
            <a:off x="9378568" y="5110875"/>
            <a:ext cx="256905" cy="27027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36C93085-F909-434B-A136-F909383335AC}"/>
              </a:ext>
            </a:extLst>
          </p:cNvPr>
          <p:cNvSpPr/>
          <p:nvPr/>
        </p:nvSpPr>
        <p:spPr>
          <a:xfrm rot="5400000">
            <a:off x="8669352" y="5129453"/>
            <a:ext cx="256905" cy="26706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F0F9E5AF-852E-49E2-BDD4-B24B9E3AFBA7}"/>
              </a:ext>
            </a:extLst>
          </p:cNvPr>
          <p:cNvSpPr/>
          <p:nvPr/>
        </p:nvSpPr>
        <p:spPr>
          <a:xfrm rot="5400000">
            <a:off x="7254548" y="5132417"/>
            <a:ext cx="256905" cy="26706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D2D704B3-DD56-4D20-98CD-B9694BFDC900}"/>
              </a:ext>
            </a:extLst>
          </p:cNvPr>
          <p:cNvSpPr/>
          <p:nvPr/>
        </p:nvSpPr>
        <p:spPr>
          <a:xfrm rot="9002522">
            <a:off x="9775464" y="5225006"/>
            <a:ext cx="967043" cy="33286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3EA4899-4071-4058-BFEB-9AA123F3BC40}"/>
              </a:ext>
            </a:extLst>
          </p:cNvPr>
          <p:cNvSpPr/>
          <p:nvPr/>
        </p:nvSpPr>
        <p:spPr>
          <a:xfrm>
            <a:off x="2478024" y="5641847"/>
            <a:ext cx="1178192" cy="40233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D0FDEA-2839-407C-8D64-30D606C52820}"/>
              </a:ext>
            </a:extLst>
          </p:cNvPr>
          <p:cNvSpPr txBox="1"/>
          <p:nvPr/>
        </p:nvSpPr>
        <p:spPr>
          <a:xfrm>
            <a:off x="3320767" y="6109387"/>
            <a:ext cx="3584602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入力後パスワード変更を押す</a:t>
            </a: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0ECB2BFF-50F3-4197-966B-3442D03F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7C6963EC-D957-3BC2-8364-E89B5389B622}"/>
              </a:ext>
            </a:extLst>
          </p:cNvPr>
          <p:cNvSpPr/>
          <p:nvPr/>
        </p:nvSpPr>
        <p:spPr>
          <a:xfrm rot="16200000">
            <a:off x="2986063" y="6143306"/>
            <a:ext cx="402338" cy="2670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D468AA81-B87D-8F72-C110-8995776A101E}"/>
              </a:ext>
            </a:extLst>
          </p:cNvPr>
          <p:cNvSpPr/>
          <p:nvPr/>
        </p:nvSpPr>
        <p:spPr>
          <a:xfrm rot="10800000">
            <a:off x="5523939" y="5070176"/>
            <a:ext cx="564261" cy="3856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675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FA36B6E-C616-488B-B02C-307DDCD6B3E4}"/>
              </a:ext>
            </a:extLst>
          </p:cNvPr>
          <p:cNvSpPr/>
          <p:nvPr/>
        </p:nvSpPr>
        <p:spPr>
          <a:xfrm>
            <a:off x="3233676" y="2793599"/>
            <a:ext cx="57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団体登録について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C0AEB0-A2BE-40DA-9AE9-9033FA0F6BCB}"/>
              </a:ext>
            </a:extLst>
          </p:cNvPr>
          <p:cNvSpPr txBox="1"/>
          <p:nvPr/>
        </p:nvSpPr>
        <p:spPr>
          <a:xfrm>
            <a:off x="1445214" y="3913201"/>
            <a:ext cx="9301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※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那覇地区大会に参加した学校は必要ありません。</a:t>
            </a:r>
            <a:endParaRPr kumimoji="1" lang="en-US" altLang="ja-JP" sz="3200" b="1" dirty="0">
              <a:solidFill>
                <a:srgbClr val="FF0000"/>
              </a:solidFill>
            </a:endParaRPr>
          </a:p>
          <a:p>
            <a:r>
              <a:rPr kumimoji="1" lang="ja-JP" altLang="en-US" sz="3200" b="1" dirty="0">
                <a:solidFill>
                  <a:srgbClr val="FF0000"/>
                </a:solidFill>
              </a:rPr>
              <a:t>　</a:t>
            </a:r>
            <a:r>
              <a:rPr kumimoji="1" lang="en-US" altLang="ja-JP" sz="3200" b="1" dirty="0">
                <a:solidFill>
                  <a:srgbClr val="FF0000"/>
                </a:solidFill>
              </a:rPr>
              <a:t>P34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へ進んでください。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217BEFF-86AE-4AD0-BD43-17501590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962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26" y="1956608"/>
            <a:ext cx="4235824" cy="238148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82389" y="258759"/>
            <a:ext cx="10270961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hlinkClick r:id="rId3"/>
              </a:rPr>
              <a:t>https://www.okinawa-swim.com/</a:t>
            </a:r>
            <a:r>
              <a:rPr lang="ja-JP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にアクセスする</a:t>
            </a:r>
            <a:endParaRPr lang="en-US" altLang="ja-JP" sz="3600" dirty="0">
              <a:solidFill>
                <a:srgbClr val="000000"/>
              </a:solidFill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27438" y="940842"/>
            <a:ext cx="50193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（沖縄県水泳連盟</a:t>
            </a:r>
            <a:r>
              <a:rPr lang="en-US" altLang="ja-JP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HP</a:t>
            </a:r>
            <a:r>
              <a:rPr lang="ja-JP" alt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86179"/>
            <a:ext cx="11857919" cy="141698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417869" y="2362522"/>
            <a:ext cx="6115423" cy="15696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ホームページの下の</a:t>
            </a:r>
            <a:r>
              <a:rPr kumimoji="1" lang="en-US" altLang="ja-JP" sz="32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WEBSWMSYS</a:t>
            </a:r>
            <a:r>
              <a:rPr kumimoji="1" lang="ja-JP" altLang="en-US" sz="32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endParaRPr kumimoji="1" lang="en-US" altLang="ja-JP" sz="32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kumimoji="1" lang="ja-JP" altLang="en-US" sz="32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ログインをクリックして登録の画面に進む。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EA049C1-0CC0-409D-B77D-A2BE9E29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6" name="下矢印 5"/>
          <p:cNvSpPr/>
          <p:nvPr/>
        </p:nvSpPr>
        <p:spPr>
          <a:xfrm>
            <a:off x="3420705" y="4417773"/>
            <a:ext cx="555648" cy="8808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9C84FC3-336D-1468-85B0-3F9F14F37E03}"/>
              </a:ext>
            </a:extLst>
          </p:cNvPr>
          <p:cNvSpPr txBox="1"/>
          <p:nvPr/>
        </p:nvSpPr>
        <p:spPr>
          <a:xfrm>
            <a:off x="2701124" y="5361517"/>
            <a:ext cx="2028365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32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5883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5326BAA-888B-4C98-8A97-51EB9488D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29" y="597872"/>
            <a:ext cx="4437625" cy="5147041"/>
          </a:xfrm>
          <a:prstGeom prst="rect">
            <a:avLst/>
          </a:prstGeom>
        </p:spPr>
      </p:pic>
      <p:sp>
        <p:nvSpPr>
          <p:cNvPr id="4" name="矢印: 右 3">
            <a:extLst>
              <a:ext uri="{FF2B5EF4-FFF2-40B4-BE49-F238E27FC236}">
                <a16:creationId xmlns:a16="http://schemas.microsoft.com/office/drawing/2014/main" id="{65E55EA4-AD75-470E-9F77-A74D5158E654}"/>
              </a:ext>
            </a:extLst>
          </p:cNvPr>
          <p:cNvSpPr/>
          <p:nvPr/>
        </p:nvSpPr>
        <p:spPr>
          <a:xfrm rot="10800000">
            <a:off x="5327093" y="3396031"/>
            <a:ext cx="1033272" cy="512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70C0"/>
              </a:solidFill>
              <a:highlight>
                <a:srgbClr val="0000FF"/>
              </a:highligh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004AE65-BB06-4F98-A94E-8261D401BD53}"/>
              </a:ext>
            </a:extLst>
          </p:cNvPr>
          <p:cNvSpPr txBox="1"/>
          <p:nvPr/>
        </p:nvSpPr>
        <p:spPr>
          <a:xfrm>
            <a:off x="6531080" y="3429586"/>
            <a:ext cx="4489705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（学校</a:t>
            </a:r>
            <a:r>
              <a:rPr kumimoji="1"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ID</a:t>
            </a:r>
            <a:r>
              <a:rPr kumimoji="1"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番号）</a:t>
            </a:r>
            <a:r>
              <a:rPr kumimoji="1"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47</a:t>
            </a:r>
            <a:r>
              <a:rPr kumimoji="1"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〇〇〇　</a:t>
            </a:r>
            <a:r>
              <a:rPr kumimoji="1"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kumimoji="1"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半角で入力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D20E6F-9485-4310-A3D9-D2E940CA8FEA}"/>
              </a:ext>
            </a:extLst>
          </p:cNvPr>
          <p:cNvSpPr txBox="1"/>
          <p:nvPr/>
        </p:nvSpPr>
        <p:spPr>
          <a:xfrm>
            <a:off x="6484254" y="4265408"/>
            <a:ext cx="4005072" cy="101566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各学校で設定したパスワード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忘れたチームは</a:t>
            </a:r>
            <a:r>
              <a:rPr lang="en-US" altLang="ja-JP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</a:t>
            </a:r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１３を参考に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してください。</a:t>
            </a:r>
            <a:endParaRPr lang="en-US" altLang="ja-JP" sz="2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F7385557-D611-4201-8A69-9EFB3FF45A39}"/>
              </a:ext>
            </a:extLst>
          </p:cNvPr>
          <p:cNvSpPr/>
          <p:nvPr/>
        </p:nvSpPr>
        <p:spPr>
          <a:xfrm rot="10800000">
            <a:off x="5327092" y="4201644"/>
            <a:ext cx="1033272" cy="512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0490244-23E6-46EC-9C88-722955E6C3C7}"/>
              </a:ext>
            </a:extLst>
          </p:cNvPr>
          <p:cNvSpPr txBox="1"/>
          <p:nvPr/>
        </p:nvSpPr>
        <p:spPr>
          <a:xfrm>
            <a:off x="279967" y="6146731"/>
            <a:ext cx="8438836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ユーザー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ID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・パスワード入力後ログインボタンをクリック</a:t>
            </a: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B685AEEB-F6A7-421D-A6BA-2A17F4A14D66}"/>
              </a:ext>
            </a:extLst>
          </p:cNvPr>
          <p:cNvSpPr/>
          <p:nvPr/>
        </p:nvSpPr>
        <p:spPr>
          <a:xfrm rot="16200000">
            <a:off x="3124555" y="5563719"/>
            <a:ext cx="618329" cy="4571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BC21E33B-3766-497A-8A73-44BF7F19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369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6D8AEA0-8032-4F26-8FD3-FF9258AB7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57" y="447666"/>
            <a:ext cx="9855307" cy="5962667"/>
          </a:xfrm>
          <a:prstGeom prst="rect">
            <a:avLst/>
          </a:prstGeom>
        </p:spPr>
      </p:pic>
      <p:sp>
        <p:nvSpPr>
          <p:cNvPr id="3" name="矢印: 右 2">
            <a:extLst>
              <a:ext uri="{FF2B5EF4-FFF2-40B4-BE49-F238E27FC236}">
                <a16:creationId xmlns:a16="http://schemas.microsoft.com/office/drawing/2014/main" id="{26CF8D36-3808-4195-884A-79AFEAAE4238}"/>
              </a:ext>
            </a:extLst>
          </p:cNvPr>
          <p:cNvSpPr/>
          <p:nvPr/>
        </p:nvSpPr>
        <p:spPr>
          <a:xfrm rot="10800000">
            <a:off x="2109651" y="5050310"/>
            <a:ext cx="739565" cy="4616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26AB5A-3888-4F5A-A3AF-E64DD8E7E79B}"/>
              </a:ext>
            </a:extLst>
          </p:cNvPr>
          <p:cNvSpPr txBox="1"/>
          <p:nvPr/>
        </p:nvSpPr>
        <p:spPr>
          <a:xfrm>
            <a:off x="3010628" y="5095064"/>
            <a:ext cx="5457510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レフトメニューの年度更新をクリック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72A150-D43C-473D-B05F-243555A1BDA2}"/>
              </a:ext>
            </a:extLst>
          </p:cNvPr>
          <p:cNvSpPr/>
          <p:nvPr/>
        </p:nvSpPr>
        <p:spPr>
          <a:xfrm>
            <a:off x="1159386" y="5148072"/>
            <a:ext cx="887724" cy="31089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895BB9-B715-445D-AD38-B04FA854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276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C946A28-AFDB-4A3C-9B25-A302E9741404}"/>
              </a:ext>
            </a:extLst>
          </p:cNvPr>
          <p:cNvSpPr txBox="1"/>
          <p:nvPr/>
        </p:nvSpPr>
        <p:spPr>
          <a:xfrm>
            <a:off x="7475163" y="39906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6" name="スライド番号プレースホルダー 25">
            <a:extLst>
              <a:ext uri="{FF2B5EF4-FFF2-40B4-BE49-F238E27FC236}">
                <a16:creationId xmlns:a16="http://schemas.microsoft.com/office/drawing/2014/main" id="{72B1E6F9-04E4-4404-8072-B537FBDA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AE372B4-2B15-7958-DFC9-0457D8601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56" y="706368"/>
            <a:ext cx="11469087" cy="544526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AC2CE5D-EC11-C54E-1C0B-2DE74EC9A580}"/>
              </a:ext>
            </a:extLst>
          </p:cNvPr>
          <p:cNvSpPr/>
          <p:nvPr/>
        </p:nvSpPr>
        <p:spPr>
          <a:xfrm>
            <a:off x="923029" y="3629305"/>
            <a:ext cx="1652220" cy="64811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CF5FAD12-D0BF-0717-40EF-F4DE7AD81DE1}"/>
              </a:ext>
            </a:extLst>
          </p:cNvPr>
          <p:cNvSpPr/>
          <p:nvPr/>
        </p:nvSpPr>
        <p:spPr>
          <a:xfrm rot="10800000">
            <a:off x="2720233" y="3719929"/>
            <a:ext cx="630936" cy="4173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FC5260D-750B-4AFE-A88F-F40DC810F631}"/>
              </a:ext>
            </a:extLst>
          </p:cNvPr>
          <p:cNvSpPr txBox="1"/>
          <p:nvPr/>
        </p:nvSpPr>
        <p:spPr>
          <a:xfrm>
            <a:off x="3643598" y="3691754"/>
            <a:ext cx="3492480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b="1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団体</a:t>
            </a:r>
            <a:r>
              <a:rPr kumimoji="1" lang="ja-JP" altLang="en-US" sz="2800" b="1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年度更新を押す</a:t>
            </a:r>
            <a:endParaRPr kumimoji="1" lang="ja-JP" altLang="en-US" sz="2800" b="1" dirty="0">
              <a:solidFill>
                <a:srgbClr val="FF00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05F103-041C-6447-B69F-CB88F85C338E}"/>
              </a:ext>
            </a:extLst>
          </p:cNvPr>
          <p:cNvSpPr txBox="1"/>
          <p:nvPr/>
        </p:nvSpPr>
        <p:spPr>
          <a:xfrm>
            <a:off x="6548328" y="1777342"/>
            <a:ext cx="5282215" cy="1200329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※</a:t>
            </a:r>
            <a:r>
              <a:rPr lang="ja-JP" altLang="en-US" sz="3600" b="1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学校の登録の場合、</a:t>
            </a:r>
            <a:endParaRPr lang="en-US" altLang="ja-JP" sz="3600" b="1" dirty="0">
              <a:solidFill>
                <a:srgbClr val="FF00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lang="ja-JP" altLang="en-US" sz="3600" b="1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登録料は発生しません</a:t>
            </a:r>
            <a:endParaRPr kumimoji="1" lang="ja-JP" altLang="en-US" sz="3600" b="1" dirty="0">
              <a:solidFill>
                <a:srgbClr val="FF00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574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B37189-04C1-4EC4-82F4-D2B672644B98}"/>
              </a:ext>
            </a:extLst>
          </p:cNvPr>
          <p:cNvSpPr txBox="1"/>
          <p:nvPr/>
        </p:nvSpPr>
        <p:spPr>
          <a:xfrm>
            <a:off x="424070" y="1438897"/>
            <a:ext cx="113438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那覇地区大会に参加された学校は、地区大会と同様に申し込みをお願いいたします。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去年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システムが新しくなりました。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去年、パスワードを設定した学校は学校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ID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番号（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５～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）を確認して</a:t>
            </a:r>
            <a:r>
              <a:rPr kumimoji="1" lang="en-US" altLang="ja-JP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</a:t>
            </a:r>
            <a:r>
              <a:rPr kumimoji="1"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１５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から大会の申し込みをお願いいたします。パスワードは去年設定したものになっています。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去年、県大会に参加していない中学校はパスワードの設定（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P11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）が必要になります。設定方法を確認しながら登録を宜しくお願いします。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何か分からないことがあれば、県水泳専門部長　仲地まで連絡してください。（携帯・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0-3963-6329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）繋がらない場合はショートメールでメッセージを残してもらえれば折り返し連絡いたします。学校名と担当者の名前は忘れずに記入お願いします。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951A64C-D8B1-4FBE-B2A2-ADACFB8558ED}"/>
              </a:ext>
            </a:extLst>
          </p:cNvPr>
          <p:cNvSpPr/>
          <p:nvPr/>
        </p:nvSpPr>
        <p:spPr>
          <a:xfrm>
            <a:off x="1156186" y="343007"/>
            <a:ext cx="9879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各中学校の水泳担当の先生方へ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90CA6F-46E7-42DA-9FBC-4ADB7BBF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831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C946A28-AFDB-4A3C-9B25-A302E9741404}"/>
              </a:ext>
            </a:extLst>
          </p:cNvPr>
          <p:cNvSpPr txBox="1"/>
          <p:nvPr/>
        </p:nvSpPr>
        <p:spPr>
          <a:xfrm>
            <a:off x="7475163" y="39906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6" name="スライド番号プレースホルダー 25">
            <a:extLst>
              <a:ext uri="{FF2B5EF4-FFF2-40B4-BE49-F238E27FC236}">
                <a16:creationId xmlns:a16="http://schemas.microsoft.com/office/drawing/2014/main" id="{72B1E6F9-04E4-4404-8072-B537FBDA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4700F6D-82AE-350A-22A5-8DB303698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154" y="1317323"/>
            <a:ext cx="9216676" cy="321481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FC5260D-750B-4AFE-A88F-F40DC810F631}"/>
              </a:ext>
            </a:extLst>
          </p:cNvPr>
          <p:cNvSpPr txBox="1"/>
          <p:nvPr/>
        </p:nvSpPr>
        <p:spPr>
          <a:xfrm>
            <a:off x="5907411" y="5182635"/>
            <a:ext cx="4102359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「確認しました」を押す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CF5FAD12-D0BF-0717-40EF-F4DE7AD81DE1}"/>
              </a:ext>
            </a:extLst>
          </p:cNvPr>
          <p:cNvSpPr/>
          <p:nvPr/>
        </p:nvSpPr>
        <p:spPr>
          <a:xfrm rot="16200000">
            <a:off x="7434455" y="4323474"/>
            <a:ext cx="630936" cy="4173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AC2CE5D-EC11-C54E-1C0B-2DE74EC9A580}"/>
              </a:ext>
            </a:extLst>
          </p:cNvPr>
          <p:cNvSpPr/>
          <p:nvPr/>
        </p:nvSpPr>
        <p:spPr>
          <a:xfrm>
            <a:off x="6700728" y="3373834"/>
            <a:ext cx="1881008" cy="64811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96BF4E-0D51-9235-0C7A-77849DAB3BFB}"/>
              </a:ext>
            </a:extLst>
          </p:cNvPr>
          <p:cNvSpPr txBox="1"/>
          <p:nvPr/>
        </p:nvSpPr>
        <p:spPr>
          <a:xfrm>
            <a:off x="5767093" y="949460"/>
            <a:ext cx="5282215" cy="1200329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※</a:t>
            </a:r>
            <a:r>
              <a:rPr lang="ja-JP" altLang="en-US" sz="3600" b="1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学校の登録の場合、</a:t>
            </a:r>
            <a:endParaRPr lang="en-US" altLang="ja-JP" sz="3600" b="1" dirty="0">
              <a:solidFill>
                <a:srgbClr val="FF00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lang="ja-JP" altLang="en-US" sz="3600" b="1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登録料は発生しません</a:t>
            </a:r>
            <a:endParaRPr kumimoji="1" lang="ja-JP" altLang="en-US" sz="3600" b="1" dirty="0">
              <a:solidFill>
                <a:srgbClr val="FF00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7889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C946A28-AFDB-4A3C-9B25-A302E9741404}"/>
              </a:ext>
            </a:extLst>
          </p:cNvPr>
          <p:cNvSpPr txBox="1"/>
          <p:nvPr/>
        </p:nvSpPr>
        <p:spPr>
          <a:xfrm>
            <a:off x="7475163" y="39906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6" name="スライド番号プレースホルダー 25">
            <a:extLst>
              <a:ext uri="{FF2B5EF4-FFF2-40B4-BE49-F238E27FC236}">
                <a16:creationId xmlns:a16="http://schemas.microsoft.com/office/drawing/2014/main" id="{72B1E6F9-04E4-4404-8072-B537FBDA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FC5260D-750B-4AFE-A88F-F40DC810F631}"/>
              </a:ext>
            </a:extLst>
          </p:cNvPr>
          <p:cNvSpPr txBox="1"/>
          <p:nvPr/>
        </p:nvSpPr>
        <p:spPr>
          <a:xfrm>
            <a:off x="6689133" y="5132203"/>
            <a:ext cx="2910018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</a:t>
            </a:r>
            <a:r>
              <a:rPr lang="ja-JP" altLang="en-US" sz="2800" b="1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はい</a:t>
            </a:r>
            <a:r>
              <a:rPr kumimoji="1" lang="ja-JP" altLang="en-US" sz="2800" b="1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」を押す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BD8F772-F29D-39E1-B817-CC7980C73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703" y="1445048"/>
            <a:ext cx="8895416" cy="298622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AC2CE5D-EC11-C54E-1C0B-2DE74EC9A580}"/>
              </a:ext>
            </a:extLst>
          </p:cNvPr>
          <p:cNvSpPr/>
          <p:nvPr/>
        </p:nvSpPr>
        <p:spPr>
          <a:xfrm>
            <a:off x="7521817" y="3401827"/>
            <a:ext cx="1106573" cy="64811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CF5FAD12-D0BF-0717-40EF-F4DE7AD81DE1}"/>
              </a:ext>
            </a:extLst>
          </p:cNvPr>
          <p:cNvSpPr/>
          <p:nvPr/>
        </p:nvSpPr>
        <p:spPr>
          <a:xfrm rot="16200000">
            <a:off x="7828674" y="4277169"/>
            <a:ext cx="630936" cy="4173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335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FA36B6E-C616-488B-B02C-307DDCD6B3E4}"/>
              </a:ext>
            </a:extLst>
          </p:cNvPr>
          <p:cNvSpPr/>
          <p:nvPr/>
        </p:nvSpPr>
        <p:spPr>
          <a:xfrm>
            <a:off x="3233676" y="2793599"/>
            <a:ext cx="57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選手登録について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C0AEB0-A2BE-40DA-9AE9-9033FA0F6BCB}"/>
              </a:ext>
            </a:extLst>
          </p:cNvPr>
          <p:cNvSpPr txBox="1"/>
          <p:nvPr/>
        </p:nvSpPr>
        <p:spPr>
          <a:xfrm>
            <a:off x="1445214" y="3913201"/>
            <a:ext cx="9301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※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那覇地区大会に参加した学校は必要ありません。</a:t>
            </a:r>
            <a:endParaRPr kumimoji="1" lang="en-US" altLang="ja-JP" sz="3200" b="1" dirty="0">
              <a:solidFill>
                <a:srgbClr val="FF0000"/>
              </a:solidFill>
            </a:endParaRPr>
          </a:p>
          <a:p>
            <a:r>
              <a:rPr kumimoji="1" lang="ja-JP" altLang="en-US" sz="3200" b="1" dirty="0">
                <a:solidFill>
                  <a:srgbClr val="FF0000"/>
                </a:solidFill>
              </a:rPr>
              <a:t>　</a:t>
            </a:r>
            <a:r>
              <a:rPr kumimoji="1" lang="en-US" altLang="ja-JP" sz="3200" b="1" dirty="0">
                <a:solidFill>
                  <a:srgbClr val="FF0000"/>
                </a:solidFill>
              </a:rPr>
              <a:t>P34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へ進んでください。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217BEFF-86AE-4AD0-BD43-17501590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567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FA36B6E-C616-488B-B02C-307DDCD6B3E4}"/>
              </a:ext>
            </a:extLst>
          </p:cNvPr>
          <p:cNvSpPr/>
          <p:nvPr/>
        </p:nvSpPr>
        <p:spPr>
          <a:xfrm>
            <a:off x="1848686" y="2793599"/>
            <a:ext cx="8494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登録番号を知っている場合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C0AEB0-A2BE-40DA-9AE9-9033FA0F6BCB}"/>
              </a:ext>
            </a:extLst>
          </p:cNvPr>
          <p:cNvSpPr txBox="1"/>
          <p:nvPr/>
        </p:nvSpPr>
        <p:spPr>
          <a:xfrm>
            <a:off x="1445214" y="3913201"/>
            <a:ext cx="9301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スイミングスクールに所属していて、競技者番号を持ってきた生徒について</a:t>
            </a:r>
            <a:endParaRPr kumimoji="1" lang="en-US" altLang="ja-JP" sz="32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217BEFF-86AE-4AD0-BD43-17501590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384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99ADEE1-16A5-40C0-A793-95A2E3D1F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" y="0"/>
            <a:ext cx="11163300" cy="6572250"/>
          </a:xfrm>
          <a:prstGeom prst="rect">
            <a:avLst/>
          </a:prstGeom>
        </p:spPr>
      </p:pic>
      <p:sp>
        <p:nvSpPr>
          <p:cNvPr id="3" name="矢印: 右 2">
            <a:extLst>
              <a:ext uri="{FF2B5EF4-FFF2-40B4-BE49-F238E27FC236}">
                <a16:creationId xmlns:a16="http://schemas.microsoft.com/office/drawing/2014/main" id="{A4FD791B-F3A9-420C-9364-D411AE4A3EC5}"/>
              </a:ext>
            </a:extLst>
          </p:cNvPr>
          <p:cNvSpPr/>
          <p:nvPr/>
        </p:nvSpPr>
        <p:spPr>
          <a:xfrm rot="10800000">
            <a:off x="2163315" y="4361334"/>
            <a:ext cx="630936" cy="4215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E2E24E7-B551-45B9-8AFA-56C71DC8B2D2}"/>
              </a:ext>
            </a:extLst>
          </p:cNvPr>
          <p:cNvSpPr txBox="1"/>
          <p:nvPr/>
        </p:nvSpPr>
        <p:spPr>
          <a:xfrm>
            <a:off x="3388866" y="4272907"/>
            <a:ext cx="3316734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① 競技者登録を押す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3B5507A-B691-40A4-ADB6-FCB317D75D7F}"/>
              </a:ext>
            </a:extLst>
          </p:cNvPr>
          <p:cNvSpPr/>
          <p:nvPr/>
        </p:nvSpPr>
        <p:spPr>
          <a:xfrm>
            <a:off x="1098939" y="4387035"/>
            <a:ext cx="874264" cy="3693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D5B6EAD-41A5-4120-83ED-7C97147EC988}"/>
              </a:ext>
            </a:extLst>
          </p:cNvPr>
          <p:cNvSpPr/>
          <p:nvPr/>
        </p:nvSpPr>
        <p:spPr>
          <a:xfrm>
            <a:off x="722772" y="5254228"/>
            <a:ext cx="1773935" cy="3693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88E2D0-4B1C-4512-95F1-5EB0B60E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CD5BAA49-A941-158B-B2E0-3DC638008DFA}"/>
              </a:ext>
            </a:extLst>
          </p:cNvPr>
          <p:cNvSpPr/>
          <p:nvPr/>
        </p:nvSpPr>
        <p:spPr>
          <a:xfrm rot="10800000">
            <a:off x="2527751" y="5242771"/>
            <a:ext cx="630936" cy="4215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ECABD16-C86A-750D-DC18-88DD568C2A14}"/>
              </a:ext>
            </a:extLst>
          </p:cNvPr>
          <p:cNvSpPr txBox="1"/>
          <p:nvPr/>
        </p:nvSpPr>
        <p:spPr>
          <a:xfrm>
            <a:off x="3335858" y="5208061"/>
            <a:ext cx="8133370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② エントリー用登録ボタンを押し、新規登録者を登録する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E6A4F6E-D398-9EDC-2D36-8457C06B09E2}"/>
              </a:ext>
            </a:extLst>
          </p:cNvPr>
          <p:cNvSpPr txBox="1"/>
          <p:nvPr/>
        </p:nvSpPr>
        <p:spPr>
          <a:xfrm>
            <a:off x="345057" y="5808226"/>
            <a:ext cx="11335109" cy="707886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『</a:t>
            </a:r>
            <a:r>
              <a:rPr kumimoji="1" lang="ja-JP" altLang="en-US" sz="4000" b="1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エントリー用登録</a:t>
            </a:r>
            <a:r>
              <a:rPr kumimoji="1" lang="en-US" altLang="ja-JP" sz="4000" b="1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』</a:t>
            </a:r>
            <a:r>
              <a:rPr kumimoji="1" lang="ja-JP" altLang="en-US" sz="4000" b="1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です。間違えないように！！</a:t>
            </a:r>
          </a:p>
        </p:txBody>
      </p:sp>
    </p:spTree>
    <p:extLst>
      <p:ext uri="{BB962C8B-B14F-4D97-AF65-F5344CB8AC3E}">
        <p14:creationId xmlns:p14="http://schemas.microsoft.com/office/powerpoint/2010/main" val="2396123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56033BA-55E9-4672-BECD-08AA3F646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8" y="694944"/>
            <a:ext cx="11318607" cy="48006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0AA7A80-0251-4878-A49E-D6788682A852}"/>
              </a:ext>
            </a:extLst>
          </p:cNvPr>
          <p:cNvSpPr/>
          <p:nvPr/>
        </p:nvSpPr>
        <p:spPr>
          <a:xfrm>
            <a:off x="2493442" y="1328044"/>
            <a:ext cx="2933405" cy="37459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6B551C3-C314-4B1F-8813-37EEA674C32C}"/>
              </a:ext>
            </a:extLst>
          </p:cNvPr>
          <p:cNvSpPr txBox="1"/>
          <p:nvPr/>
        </p:nvSpPr>
        <p:spPr>
          <a:xfrm>
            <a:off x="2058681" y="5203837"/>
            <a:ext cx="9672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スイミングスクールに所属していて、競技者番号を持ってきた生徒は赤枠を入力し、検索をクリックする。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228EA76-A3EF-471B-BDE2-10F4B6E86DAE}"/>
              </a:ext>
            </a:extLst>
          </p:cNvPr>
          <p:cNvSpPr txBox="1"/>
          <p:nvPr/>
        </p:nvSpPr>
        <p:spPr>
          <a:xfrm>
            <a:off x="4663081" y="6119891"/>
            <a:ext cx="286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次の画面へ切り替わります。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D01D47-AD1A-42DD-A9F9-D19F21D2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A9E720-4901-9C41-F359-5FD433B432F0}"/>
              </a:ext>
            </a:extLst>
          </p:cNvPr>
          <p:cNvSpPr txBox="1"/>
          <p:nvPr/>
        </p:nvSpPr>
        <p:spPr>
          <a:xfrm>
            <a:off x="245686" y="111590"/>
            <a:ext cx="483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競技者番号がある生徒</a:t>
            </a:r>
            <a:endParaRPr kumimoji="1" lang="en-US" altLang="ja-JP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06104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4E29F-DA7F-1CDF-EC36-B02CA8316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3C901E-8BFF-0898-BD29-EB0B8AB1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0C7C399-68FA-EC9D-FE9B-B3BC87E07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25" y="1644942"/>
            <a:ext cx="10994108" cy="4608241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80538B7-D0B2-36BC-A669-72C6BAADAA09}"/>
              </a:ext>
            </a:extLst>
          </p:cNvPr>
          <p:cNvSpPr/>
          <p:nvPr/>
        </p:nvSpPr>
        <p:spPr>
          <a:xfrm>
            <a:off x="467663" y="4320290"/>
            <a:ext cx="11119231" cy="134112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6012EC-4C8F-155C-FB5B-C3EB3023A146}"/>
              </a:ext>
            </a:extLst>
          </p:cNvPr>
          <p:cNvSpPr txBox="1"/>
          <p:nvPr/>
        </p:nvSpPr>
        <p:spPr>
          <a:xfrm>
            <a:off x="4380366" y="762482"/>
            <a:ext cx="7466194" cy="292387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赤枠内に氏名が表示されたら氏名をクリックする</a:t>
            </a:r>
            <a:endParaRPr kumimoji="1" lang="en-US" altLang="ja-JP" sz="4400" b="1" dirty="0">
              <a:solidFill>
                <a:srgbClr val="FF00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ja-JP" altLang="en-US" sz="4800" b="1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表示されなかった場合は</a:t>
            </a:r>
            <a:endParaRPr kumimoji="1" lang="en-US" altLang="ja-JP" sz="4800" b="1" dirty="0">
              <a:solidFill>
                <a:srgbClr val="FF00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en-US" altLang="ja-JP" sz="4800" b="1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P</a:t>
            </a:r>
            <a:r>
              <a:rPr kumimoji="1" lang="ja-JP" altLang="en-US" sz="4800" b="1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２９へ</a:t>
            </a: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3CDA69CE-AE0E-47FF-1D89-6DF1CBF2C3E2}"/>
              </a:ext>
            </a:extLst>
          </p:cNvPr>
          <p:cNvSpPr/>
          <p:nvPr/>
        </p:nvSpPr>
        <p:spPr>
          <a:xfrm rot="16200000">
            <a:off x="2337105" y="5502225"/>
            <a:ext cx="630936" cy="4215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639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4A1FE-E320-303C-67FE-06891FAF5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8771E6-9E03-390B-A2C8-FD21C90F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10F9C56-ECF9-5AD8-35FC-A43E6CD30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09587"/>
            <a:ext cx="10972800" cy="583882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5295C9D-3517-41F0-6708-8886CD9FD8CE}"/>
              </a:ext>
            </a:extLst>
          </p:cNvPr>
          <p:cNvSpPr txBox="1"/>
          <p:nvPr/>
        </p:nvSpPr>
        <p:spPr>
          <a:xfrm>
            <a:off x="4522607" y="1240002"/>
            <a:ext cx="6053953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この画面をドラッグし、下へ</a:t>
            </a: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ABD313D7-4A66-BDB8-C10C-70639451AD14}"/>
              </a:ext>
            </a:extLst>
          </p:cNvPr>
          <p:cNvSpPr/>
          <p:nvPr/>
        </p:nvSpPr>
        <p:spPr>
          <a:xfrm rot="5400000">
            <a:off x="5439861" y="3773624"/>
            <a:ext cx="3784562" cy="839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363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B9B71-37F3-54C5-6645-A0310640E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D1A1AA03-BFEA-BEB4-B13A-BD8ED8584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5" y="1115914"/>
            <a:ext cx="11207659" cy="3750726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DB7059-FD01-5003-1C8E-4666E1F4D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475D953-027A-0658-CF5F-0770D8ED75D4}"/>
              </a:ext>
            </a:extLst>
          </p:cNvPr>
          <p:cNvSpPr/>
          <p:nvPr/>
        </p:nvSpPr>
        <p:spPr>
          <a:xfrm>
            <a:off x="349885" y="2991277"/>
            <a:ext cx="720520" cy="32918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03FB19B-4944-49B2-7DC3-631CC7851BDA}"/>
              </a:ext>
            </a:extLst>
          </p:cNvPr>
          <p:cNvSpPr/>
          <p:nvPr/>
        </p:nvSpPr>
        <p:spPr>
          <a:xfrm>
            <a:off x="431164" y="3764366"/>
            <a:ext cx="1265556" cy="42155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72F2B42-1C91-29FD-7004-761186960D65}"/>
              </a:ext>
            </a:extLst>
          </p:cNvPr>
          <p:cNvSpPr/>
          <p:nvPr/>
        </p:nvSpPr>
        <p:spPr>
          <a:xfrm>
            <a:off x="1792605" y="2269917"/>
            <a:ext cx="720520" cy="32918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16F2D02-BEC2-8AC5-25E1-47495B9902EE}"/>
              </a:ext>
            </a:extLst>
          </p:cNvPr>
          <p:cNvSpPr/>
          <p:nvPr/>
        </p:nvSpPr>
        <p:spPr>
          <a:xfrm>
            <a:off x="7192645" y="2198797"/>
            <a:ext cx="488315" cy="32918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C45508CA-C036-1A7F-4CAD-C0CE97C391E2}"/>
              </a:ext>
            </a:extLst>
          </p:cNvPr>
          <p:cNvSpPr/>
          <p:nvPr/>
        </p:nvSpPr>
        <p:spPr>
          <a:xfrm rot="16200000">
            <a:off x="780575" y="4787003"/>
            <a:ext cx="566732" cy="603179"/>
          </a:xfrm>
          <a:prstGeom prst="rightArrow">
            <a:avLst>
              <a:gd name="adj1" fmla="val 4295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CBEE1C3-2F27-ED5E-7929-75EEE27A8062}"/>
              </a:ext>
            </a:extLst>
          </p:cNvPr>
          <p:cNvSpPr txBox="1"/>
          <p:nvPr/>
        </p:nvSpPr>
        <p:spPr>
          <a:xfrm>
            <a:off x="172085" y="5497423"/>
            <a:ext cx="8438515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必須項目を入力して「登録チェック」ボタンを押す</a:t>
            </a:r>
          </a:p>
        </p:txBody>
      </p:sp>
    </p:spTree>
    <p:extLst>
      <p:ext uri="{BB962C8B-B14F-4D97-AF65-F5344CB8AC3E}">
        <p14:creationId xmlns:p14="http://schemas.microsoft.com/office/powerpoint/2010/main" val="1154989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F4100-5FAC-6704-E199-5401870A5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3C15059-6FB5-4A56-7FE0-4599BCFD6C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944"/>
          <a:stretch/>
        </p:blipFill>
        <p:spPr>
          <a:xfrm>
            <a:off x="205795" y="159407"/>
            <a:ext cx="11277600" cy="3605493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5C0F09-E692-2088-6E7D-C590D8390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4E154D9-EFDA-09A4-E00B-6F310C262B8C}"/>
              </a:ext>
            </a:extLst>
          </p:cNvPr>
          <p:cNvSpPr txBox="1"/>
          <p:nvPr/>
        </p:nvSpPr>
        <p:spPr>
          <a:xfrm>
            <a:off x="456938" y="4510004"/>
            <a:ext cx="10775315" cy="20621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再度「表示されている内容で当団体に登録」ボタンを押す。</a:t>
            </a:r>
            <a:endParaRPr kumimoji="1" lang="en-US" altLang="ja-JP" sz="3200" b="1" dirty="0">
              <a:solidFill>
                <a:srgbClr val="FF00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ja-JP" altLang="en-US" sz="3200" b="1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これで選手の登録は完了です。選手が数人いる場合は全選手同様に登録してください。全選手登録完了後、大会エントリーへ進んでください。</a:t>
            </a:r>
            <a:r>
              <a:rPr kumimoji="1" lang="en-US" altLang="ja-JP" sz="3200" b="1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P</a:t>
            </a:r>
            <a:r>
              <a:rPr kumimoji="1" lang="ja-JP" altLang="en-US" sz="3200" b="1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３６へ</a:t>
            </a:r>
            <a:endParaRPr kumimoji="1" lang="en-US" altLang="ja-JP" sz="3200" b="1" dirty="0">
              <a:solidFill>
                <a:srgbClr val="FF00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7D1D6096-9790-6551-BDA8-B50EBADE259F}"/>
              </a:ext>
            </a:extLst>
          </p:cNvPr>
          <p:cNvSpPr/>
          <p:nvPr/>
        </p:nvSpPr>
        <p:spPr>
          <a:xfrm rot="16200000">
            <a:off x="1706330" y="3809839"/>
            <a:ext cx="566732" cy="603179"/>
          </a:xfrm>
          <a:prstGeom prst="rightArrow">
            <a:avLst>
              <a:gd name="adj1" fmla="val 4295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09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FA36B6E-C616-488B-B02C-307DDCD6B3E4}"/>
              </a:ext>
            </a:extLst>
          </p:cNvPr>
          <p:cNvSpPr/>
          <p:nvPr/>
        </p:nvSpPr>
        <p:spPr>
          <a:xfrm>
            <a:off x="874057" y="2767280"/>
            <a:ext cx="104438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パスワード設定ついて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9E941A7-1571-4884-BF73-2808AE96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764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FA36B6E-C616-488B-B02C-307DDCD6B3E4}"/>
              </a:ext>
            </a:extLst>
          </p:cNvPr>
          <p:cNvSpPr/>
          <p:nvPr/>
        </p:nvSpPr>
        <p:spPr>
          <a:xfrm>
            <a:off x="2194934" y="2793599"/>
            <a:ext cx="780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登録番号を知らない場合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C0AEB0-A2BE-40DA-9AE9-9033FA0F6BCB}"/>
              </a:ext>
            </a:extLst>
          </p:cNvPr>
          <p:cNvSpPr txBox="1"/>
          <p:nvPr/>
        </p:nvSpPr>
        <p:spPr>
          <a:xfrm>
            <a:off x="1445214" y="3913201"/>
            <a:ext cx="9301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競技者番号を持ってこない、持っていない生徒について</a:t>
            </a:r>
            <a:endParaRPr kumimoji="1" lang="en-US" altLang="ja-JP" sz="32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217BEFF-86AE-4AD0-BD43-17501590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232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56033BA-55E9-4672-BECD-08AA3F646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8" y="694944"/>
            <a:ext cx="11318607" cy="48006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0AA7A80-0251-4878-A49E-D6788682A852}"/>
              </a:ext>
            </a:extLst>
          </p:cNvPr>
          <p:cNvSpPr/>
          <p:nvPr/>
        </p:nvSpPr>
        <p:spPr>
          <a:xfrm>
            <a:off x="5550408" y="1352068"/>
            <a:ext cx="6007608" cy="40782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6B551C3-C314-4B1F-8813-37EEA674C32C}"/>
              </a:ext>
            </a:extLst>
          </p:cNvPr>
          <p:cNvSpPr txBox="1"/>
          <p:nvPr/>
        </p:nvSpPr>
        <p:spPr>
          <a:xfrm>
            <a:off x="5550408" y="6087416"/>
            <a:ext cx="5256469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赤枠を入力し登録確認をクリックする</a:t>
            </a:r>
            <a:endParaRPr kumimoji="1" lang="ja-JP" altLang="en-US" sz="2800" b="1" dirty="0">
              <a:solidFill>
                <a:srgbClr val="FF00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D01D47-AD1A-42DD-A9F9-D19F21D2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6DC3A853-30C1-FA7C-1BAD-1F3CC3D6141F}"/>
              </a:ext>
            </a:extLst>
          </p:cNvPr>
          <p:cNvSpPr/>
          <p:nvPr/>
        </p:nvSpPr>
        <p:spPr>
          <a:xfrm rot="16200000">
            <a:off x="5886550" y="5495927"/>
            <a:ext cx="630936" cy="4215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56CAF9C-7E4E-FD48-8216-CFA743A68A6B}"/>
              </a:ext>
            </a:extLst>
          </p:cNvPr>
          <p:cNvSpPr txBox="1"/>
          <p:nvPr/>
        </p:nvSpPr>
        <p:spPr>
          <a:xfrm>
            <a:off x="459284" y="3544711"/>
            <a:ext cx="4361377" cy="2246769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※</a:t>
            </a:r>
            <a:r>
              <a:rPr kumimoji="1" lang="ja-JP" altLang="en-US" sz="2800" b="1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誤字、脱字、生年月日の間違いなどないように確認をお願いします。</a:t>
            </a:r>
            <a:endParaRPr kumimoji="1" lang="en-US" altLang="ja-JP" sz="2800" b="1" dirty="0">
              <a:solidFill>
                <a:srgbClr val="FFFF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lang="ja-JP" altLang="en-US" sz="2800" b="1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旧漢字の間違いなども多いです。</a:t>
            </a:r>
            <a:endParaRPr lang="en-US" altLang="ja-JP" sz="2800" b="1" dirty="0">
              <a:solidFill>
                <a:srgbClr val="FFFF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BE7DD72-B471-1273-19C1-CE7BEDEF267D}"/>
              </a:ext>
            </a:extLst>
          </p:cNvPr>
          <p:cNvSpPr txBox="1"/>
          <p:nvPr/>
        </p:nvSpPr>
        <p:spPr>
          <a:xfrm>
            <a:off x="170378" y="168324"/>
            <a:ext cx="509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競技者番号がない生徒</a:t>
            </a:r>
            <a:endParaRPr kumimoji="1" lang="en-US" altLang="ja-JP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18903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19F8ACC-0963-4BA4-8661-05548A015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595"/>
          <a:stretch/>
        </p:blipFill>
        <p:spPr>
          <a:xfrm>
            <a:off x="603347" y="919240"/>
            <a:ext cx="10437416" cy="4048498"/>
          </a:xfrm>
          <a:prstGeom prst="rect">
            <a:avLst/>
          </a:prstGeom>
        </p:spPr>
      </p:pic>
      <p:sp>
        <p:nvSpPr>
          <p:cNvPr id="9" name="矢印: 右 8">
            <a:extLst>
              <a:ext uri="{FF2B5EF4-FFF2-40B4-BE49-F238E27FC236}">
                <a16:creationId xmlns:a16="http://schemas.microsoft.com/office/drawing/2014/main" id="{76D2603B-6781-43A7-BC8D-0B36F8EEABA3}"/>
              </a:ext>
            </a:extLst>
          </p:cNvPr>
          <p:cNvSpPr/>
          <p:nvPr/>
        </p:nvSpPr>
        <p:spPr>
          <a:xfrm rot="10800000">
            <a:off x="3654399" y="2658834"/>
            <a:ext cx="674536" cy="4219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42EF400-3D41-410A-A445-D1B3C8B521E7}"/>
              </a:ext>
            </a:extLst>
          </p:cNvPr>
          <p:cNvSpPr/>
          <p:nvPr/>
        </p:nvSpPr>
        <p:spPr>
          <a:xfrm>
            <a:off x="874466" y="2629959"/>
            <a:ext cx="2508814" cy="55215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5DC1965-F754-4EA5-BAFF-D90C0F038B2F}"/>
              </a:ext>
            </a:extLst>
          </p:cNvPr>
          <p:cNvSpPr txBox="1"/>
          <p:nvPr/>
        </p:nvSpPr>
        <p:spPr>
          <a:xfrm>
            <a:off x="4478374" y="2613647"/>
            <a:ext cx="5924584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新しい競技者を登録するを押す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7EA232-DA15-448F-A7DF-2CD554E8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720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DC5FE70-8E0A-4DC0-84D1-10390F54A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35" y="201202"/>
            <a:ext cx="11553825" cy="669607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F4BD2AA-FEFE-4C1A-A209-211D65E2D363}"/>
              </a:ext>
            </a:extLst>
          </p:cNvPr>
          <p:cNvSpPr/>
          <p:nvPr/>
        </p:nvSpPr>
        <p:spPr>
          <a:xfrm>
            <a:off x="246888" y="4925436"/>
            <a:ext cx="720520" cy="32918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8D7498D-8EA4-4773-B211-8A0101E7EB30}"/>
              </a:ext>
            </a:extLst>
          </p:cNvPr>
          <p:cNvSpPr/>
          <p:nvPr/>
        </p:nvSpPr>
        <p:spPr>
          <a:xfrm>
            <a:off x="320040" y="2468880"/>
            <a:ext cx="11329416" cy="54864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EB15B76-DA28-40E2-A1B0-C39B44006F20}"/>
              </a:ext>
            </a:extLst>
          </p:cNvPr>
          <p:cNvSpPr/>
          <p:nvPr/>
        </p:nvSpPr>
        <p:spPr>
          <a:xfrm>
            <a:off x="1450848" y="4312920"/>
            <a:ext cx="594360" cy="32918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CD64F63-FB81-4179-A1AF-3A4C14D242E1}"/>
              </a:ext>
            </a:extLst>
          </p:cNvPr>
          <p:cNvSpPr/>
          <p:nvPr/>
        </p:nvSpPr>
        <p:spPr>
          <a:xfrm>
            <a:off x="6002466" y="3994030"/>
            <a:ext cx="5646990" cy="70293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FB5B03F4-EC22-4BA9-A841-5C7CADF4C093}"/>
              </a:ext>
            </a:extLst>
          </p:cNvPr>
          <p:cNvSpPr/>
          <p:nvPr/>
        </p:nvSpPr>
        <p:spPr>
          <a:xfrm rot="10800000">
            <a:off x="2450591" y="6032584"/>
            <a:ext cx="703425" cy="420003"/>
          </a:xfrm>
          <a:prstGeom prst="rightArrow">
            <a:avLst>
              <a:gd name="adj1" fmla="val 4295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6678A02-2AC6-46A0-9FEB-8D193FE8CB7A}"/>
              </a:ext>
            </a:extLst>
          </p:cNvPr>
          <p:cNvSpPr txBox="1"/>
          <p:nvPr/>
        </p:nvSpPr>
        <p:spPr>
          <a:xfrm>
            <a:off x="3259132" y="6015692"/>
            <a:ext cx="6990563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必須項目を入力して新規登録ボタンを押す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B3842F0-E9C5-4277-9F19-06C5AA74C6AC}"/>
              </a:ext>
            </a:extLst>
          </p:cNvPr>
          <p:cNvSpPr/>
          <p:nvPr/>
        </p:nvSpPr>
        <p:spPr>
          <a:xfrm>
            <a:off x="246888" y="6032585"/>
            <a:ext cx="2203704" cy="57071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C9B4A347-B6E9-485E-98B3-91C8AD54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691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4ED6883-08B8-4D47-AD7C-CF6650D33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91" y="952382"/>
            <a:ext cx="7211977" cy="2257756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A52CCB9-E3B7-4A56-A03C-3A0740BDA6D3}"/>
              </a:ext>
            </a:extLst>
          </p:cNvPr>
          <p:cNvSpPr/>
          <p:nvPr/>
        </p:nvSpPr>
        <p:spPr>
          <a:xfrm>
            <a:off x="5248656" y="2560320"/>
            <a:ext cx="908336" cy="5303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A0E0E209-1947-4495-89B7-6F2EA5CB71DF}"/>
              </a:ext>
            </a:extLst>
          </p:cNvPr>
          <p:cNvSpPr/>
          <p:nvPr/>
        </p:nvSpPr>
        <p:spPr>
          <a:xfrm rot="16200000">
            <a:off x="5444787" y="3191914"/>
            <a:ext cx="566732" cy="603179"/>
          </a:xfrm>
          <a:prstGeom prst="rightArrow">
            <a:avLst>
              <a:gd name="adj1" fmla="val 4295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E317553-B730-49C7-9420-03485D289191}"/>
              </a:ext>
            </a:extLst>
          </p:cNvPr>
          <p:cNvSpPr txBox="1"/>
          <p:nvPr/>
        </p:nvSpPr>
        <p:spPr>
          <a:xfrm>
            <a:off x="3711542" y="4061216"/>
            <a:ext cx="5923584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「はい」を押すと競技者番号が発行され登録完了</a:t>
            </a: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94CB189D-9847-4E1F-8C0D-7C9FA0A0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465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A906EF8-7777-43AD-840F-8999D7A1C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48" y="310896"/>
            <a:ext cx="10872787" cy="6136238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3492EA4-E9F5-470E-A8A9-0B1DFB2E9523}"/>
              </a:ext>
            </a:extLst>
          </p:cNvPr>
          <p:cNvSpPr/>
          <p:nvPr/>
        </p:nvSpPr>
        <p:spPr>
          <a:xfrm>
            <a:off x="591296" y="1636776"/>
            <a:ext cx="1072911" cy="5303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C8653F-ABF8-4868-AB49-F8C5F7FA9FD9}"/>
              </a:ext>
            </a:extLst>
          </p:cNvPr>
          <p:cNvSpPr txBox="1"/>
          <p:nvPr/>
        </p:nvSpPr>
        <p:spPr>
          <a:xfrm>
            <a:off x="2829409" y="1596796"/>
            <a:ext cx="479059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競技者番号が発行される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9376D707-FE94-4CFB-960B-FDF5BB0CFFF9}"/>
              </a:ext>
            </a:extLst>
          </p:cNvPr>
          <p:cNvSpPr/>
          <p:nvPr/>
        </p:nvSpPr>
        <p:spPr>
          <a:xfrm rot="10800000">
            <a:off x="1791131" y="1663094"/>
            <a:ext cx="819547" cy="420003"/>
          </a:xfrm>
          <a:prstGeom prst="rightArrow">
            <a:avLst>
              <a:gd name="adj1" fmla="val 4295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5EBB98C-44C6-45DE-A61C-34FB86D41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065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FA36B6E-C616-488B-B02C-307DDCD6B3E4}"/>
              </a:ext>
            </a:extLst>
          </p:cNvPr>
          <p:cNvSpPr/>
          <p:nvPr/>
        </p:nvSpPr>
        <p:spPr>
          <a:xfrm>
            <a:off x="1771739" y="2793599"/>
            <a:ext cx="86485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個人種目大会エントリー</a:t>
            </a:r>
            <a:endParaRPr lang="en-US" altLang="ja-JP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217BEFF-86AE-4AD0-BD43-17501590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304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3BAE395-6856-4845-92E3-A989E8A3C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13" y="503089"/>
            <a:ext cx="10696974" cy="5387266"/>
          </a:xfrm>
          <a:prstGeom prst="rect">
            <a:avLst/>
          </a:prstGeom>
        </p:spPr>
      </p:pic>
      <p:sp>
        <p:nvSpPr>
          <p:cNvPr id="8" name="矢印: 右 7">
            <a:extLst>
              <a:ext uri="{FF2B5EF4-FFF2-40B4-BE49-F238E27FC236}">
                <a16:creationId xmlns:a16="http://schemas.microsoft.com/office/drawing/2014/main" id="{03E39CFA-B504-4DCC-A0ED-4CEE403C4519}"/>
              </a:ext>
            </a:extLst>
          </p:cNvPr>
          <p:cNvSpPr/>
          <p:nvPr/>
        </p:nvSpPr>
        <p:spPr>
          <a:xfrm rot="10800000">
            <a:off x="2791059" y="4555137"/>
            <a:ext cx="535237" cy="3896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5FD8A9B-B44E-488A-97F0-A703C5671F43}"/>
              </a:ext>
            </a:extLst>
          </p:cNvPr>
          <p:cNvSpPr txBox="1"/>
          <p:nvPr/>
        </p:nvSpPr>
        <p:spPr>
          <a:xfrm>
            <a:off x="3537360" y="4438310"/>
            <a:ext cx="790712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レフトメニューの大会エントリーをクリック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B8A901E-5475-4720-BD34-88F1F04FA166}"/>
              </a:ext>
            </a:extLst>
          </p:cNvPr>
          <p:cNvSpPr/>
          <p:nvPr/>
        </p:nvSpPr>
        <p:spPr>
          <a:xfrm>
            <a:off x="944833" y="4566638"/>
            <a:ext cx="1639341" cy="38967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205BE7C-74B8-445E-9365-8DA5A58A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8048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5A7DFB19-AEC8-4D4D-B1F0-2178BE07E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98" y="658486"/>
            <a:ext cx="9146878" cy="6210694"/>
          </a:xfrm>
          <a:prstGeom prst="rect">
            <a:avLst/>
          </a:prstGeom>
        </p:spPr>
      </p:pic>
      <p:sp>
        <p:nvSpPr>
          <p:cNvPr id="13" name="矢印: 右 12">
            <a:extLst>
              <a:ext uri="{FF2B5EF4-FFF2-40B4-BE49-F238E27FC236}">
                <a16:creationId xmlns:a16="http://schemas.microsoft.com/office/drawing/2014/main" id="{7F39669A-51A5-4A71-885D-EB24644881E0}"/>
              </a:ext>
            </a:extLst>
          </p:cNvPr>
          <p:cNvSpPr/>
          <p:nvPr/>
        </p:nvSpPr>
        <p:spPr>
          <a:xfrm rot="10800000">
            <a:off x="7171406" y="3548717"/>
            <a:ext cx="633071" cy="3772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55AD61-0F55-435C-BA2F-E22A7A865E69}"/>
              </a:ext>
            </a:extLst>
          </p:cNvPr>
          <p:cNvSpPr txBox="1"/>
          <p:nvPr/>
        </p:nvSpPr>
        <p:spPr>
          <a:xfrm>
            <a:off x="8016275" y="3471446"/>
            <a:ext cx="3583465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競泳をクリック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82375C3-5A6D-4ACA-906C-DD9A0E7A7B07}"/>
              </a:ext>
            </a:extLst>
          </p:cNvPr>
          <p:cNvSpPr/>
          <p:nvPr/>
        </p:nvSpPr>
        <p:spPr>
          <a:xfrm>
            <a:off x="5772266" y="3508961"/>
            <a:ext cx="1224881" cy="5101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205BE7C-74B8-445E-9365-8DA5A58A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1200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E9476E-D697-4AAA-B9A9-243D5DDDF2F4}"/>
              </a:ext>
            </a:extLst>
          </p:cNvPr>
          <p:cNvSpPr txBox="1"/>
          <p:nvPr/>
        </p:nvSpPr>
        <p:spPr>
          <a:xfrm>
            <a:off x="433154" y="5833130"/>
            <a:ext cx="688204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大会名のエントリーボタンをクリックする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8E509AA-689F-4F85-AFF6-077E48B14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1" y="575585"/>
            <a:ext cx="11643257" cy="4963807"/>
          </a:xfrm>
          <a:prstGeom prst="rect">
            <a:avLst/>
          </a:prstGeom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3A442CAD-40F2-43BF-B4B1-CCC3E1E60715}"/>
              </a:ext>
            </a:extLst>
          </p:cNvPr>
          <p:cNvSpPr/>
          <p:nvPr/>
        </p:nvSpPr>
        <p:spPr>
          <a:xfrm rot="10800000">
            <a:off x="1447893" y="5122852"/>
            <a:ext cx="550860" cy="3282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9B7084-17CD-4ECA-A47E-6586987268A7}"/>
              </a:ext>
            </a:extLst>
          </p:cNvPr>
          <p:cNvSpPr/>
          <p:nvPr/>
        </p:nvSpPr>
        <p:spPr>
          <a:xfrm>
            <a:off x="340388" y="5136105"/>
            <a:ext cx="1014984" cy="3282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8590A1D-B19C-42E6-94C8-226D2B2988A1}"/>
              </a:ext>
            </a:extLst>
          </p:cNvPr>
          <p:cNvSpPr/>
          <p:nvPr/>
        </p:nvSpPr>
        <p:spPr>
          <a:xfrm>
            <a:off x="2637184" y="5136104"/>
            <a:ext cx="3864894" cy="328251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沖縄県中学校水泳競技大会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413843-669B-405A-BC2E-EA316D7B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21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F92002D-0F7E-40CD-B6A6-517540939BC6}"/>
              </a:ext>
            </a:extLst>
          </p:cNvPr>
          <p:cNvSpPr/>
          <p:nvPr/>
        </p:nvSpPr>
        <p:spPr>
          <a:xfrm>
            <a:off x="2453493" y="2767280"/>
            <a:ext cx="72850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各学校</a:t>
            </a:r>
            <a:r>
              <a:rPr lang="en-US" altLang="ja-JP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ID</a:t>
            </a:r>
            <a:r>
              <a:rPr lang="ja-JP" alt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番号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3FE74F-06E3-4B6F-8B1B-A165867D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484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8C43AA5-6E96-43C1-8B01-FFC7D8335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" y="265176"/>
            <a:ext cx="11087067" cy="3656216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71873000-AFA8-4F82-A876-6916EDEA4CA7}"/>
              </a:ext>
            </a:extLst>
          </p:cNvPr>
          <p:cNvSpPr/>
          <p:nvPr/>
        </p:nvSpPr>
        <p:spPr>
          <a:xfrm rot="16200000">
            <a:off x="3170640" y="2508627"/>
            <a:ext cx="550860" cy="4178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98205B6-E623-4D45-B669-8F57DE8C3179}"/>
              </a:ext>
            </a:extLst>
          </p:cNvPr>
          <p:cNvSpPr txBox="1"/>
          <p:nvPr/>
        </p:nvSpPr>
        <p:spPr>
          <a:xfrm>
            <a:off x="899580" y="3182163"/>
            <a:ext cx="489428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個人エントリー登録をクリック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BE846F0-A07D-4FFF-AD4D-63CD5F15A690}"/>
              </a:ext>
            </a:extLst>
          </p:cNvPr>
          <p:cNvSpPr/>
          <p:nvPr/>
        </p:nvSpPr>
        <p:spPr>
          <a:xfrm>
            <a:off x="2623931" y="1957696"/>
            <a:ext cx="1644278" cy="35589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A21035E-3F7A-47ED-B352-097924FD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435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E055753-0A1D-4BB2-BEF2-D6D31CF48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584273"/>
            <a:ext cx="10927080" cy="224946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CA3BE64-49FF-4293-99BF-0AD04EE90D11}"/>
              </a:ext>
            </a:extLst>
          </p:cNvPr>
          <p:cNvSpPr txBox="1"/>
          <p:nvPr/>
        </p:nvSpPr>
        <p:spPr>
          <a:xfrm>
            <a:off x="1964149" y="2219422"/>
            <a:ext cx="115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0000000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1C9DEDF-A68B-4A81-BE58-89F5F7EB426C}"/>
              </a:ext>
            </a:extLst>
          </p:cNvPr>
          <p:cNvSpPr txBox="1"/>
          <p:nvPr/>
        </p:nvSpPr>
        <p:spPr>
          <a:xfrm>
            <a:off x="3161422" y="2183361"/>
            <a:ext cx="140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真和志　太郎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41EB31-FCF6-4432-9511-03C95BFD268F}"/>
              </a:ext>
            </a:extLst>
          </p:cNvPr>
          <p:cNvSpPr txBox="1"/>
          <p:nvPr/>
        </p:nvSpPr>
        <p:spPr>
          <a:xfrm>
            <a:off x="5848439" y="2183361"/>
            <a:ext cx="1333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マワシ　タロウ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E48C9C61-158C-4EE7-9BBF-5F1814E5CCEB}"/>
              </a:ext>
            </a:extLst>
          </p:cNvPr>
          <p:cNvSpPr/>
          <p:nvPr/>
        </p:nvSpPr>
        <p:spPr>
          <a:xfrm rot="16200000">
            <a:off x="3409101" y="2665798"/>
            <a:ext cx="568273" cy="3445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15BA833-E9B1-4B30-AD19-854C4148CDF3}"/>
              </a:ext>
            </a:extLst>
          </p:cNvPr>
          <p:cNvSpPr txBox="1"/>
          <p:nvPr/>
        </p:nvSpPr>
        <p:spPr>
          <a:xfrm>
            <a:off x="838200" y="3250622"/>
            <a:ext cx="8822636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エントリーする生徒の名前をクリックし登録作業を行う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9A6EC3-51D0-469C-8DDD-7A583C1ED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449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1E02B8A7-2767-4CB2-9B13-4CE6978D3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26" y="548830"/>
            <a:ext cx="10726833" cy="491993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9321EC6-289F-4307-8C07-C4C93FFBBA6E}"/>
              </a:ext>
            </a:extLst>
          </p:cNvPr>
          <p:cNvSpPr txBox="1"/>
          <p:nvPr/>
        </p:nvSpPr>
        <p:spPr>
          <a:xfrm>
            <a:off x="1047461" y="1307000"/>
            <a:ext cx="115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0000000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632417E-BA81-4407-A80A-05EA3AAA47A4}"/>
              </a:ext>
            </a:extLst>
          </p:cNvPr>
          <p:cNvSpPr txBox="1"/>
          <p:nvPr/>
        </p:nvSpPr>
        <p:spPr>
          <a:xfrm>
            <a:off x="4427149" y="5403865"/>
            <a:ext cx="728777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種目、距離、エントリータイムを入力する</a:t>
            </a:r>
            <a:endParaRPr kumimoji="1" lang="en-US" altLang="ja-JP" sz="2800" dirty="0">
              <a:solidFill>
                <a:srgbClr val="FF00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en-US" altLang="ja-JP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2</a:t>
            </a:r>
            <a:r>
              <a:rPr kumimoji="1"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種目目は</a:t>
            </a:r>
            <a:r>
              <a:rPr kumimoji="1" lang="ja-JP" altLang="en-US" sz="2800" dirty="0">
                <a:solidFill>
                  <a:srgbClr val="00B0F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追加</a:t>
            </a:r>
            <a:r>
              <a:rPr kumimoji="1"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ボタンをクリックし登録する</a:t>
            </a:r>
            <a:endParaRPr kumimoji="1" lang="en-US" altLang="ja-JP" sz="2800" dirty="0">
              <a:solidFill>
                <a:srgbClr val="FF00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最後にエントリー保存をクリックする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F32FB087-9DC0-48D0-8B29-CCB012FD1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28" y="6171769"/>
            <a:ext cx="1144312" cy="37954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43924A5-B7C7-43F9-908E-DA9E781653A8}"/>
              </a:ext>
            </a:extLst>
          </p:cNvPr>
          <p:cNvSpPr txBox="1"/>
          <p:nvPr/>
        </p:nvSpPr>
        <p:spPr>
          <a:xfrm>
            <a:off x="3279736" y="1307000"/>
            <a:ext cx="140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真和志　太郎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A49FC85-9919-4ECB-8992-6926C16800D0}"/>
              </a:ext>
            </a:extLst>
          </p:cNvPr>
          <p:cNvSpPr txBox="1"/>
          <p:nvPr/>
        </p:nvSpPr>
        <p:spPr>
          <a:xfrm>
            <a:off x="5603588" y="1353167"/>
            <a:ext cx="1333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マワシ　タロウ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E47150D-3F21-41A7-A75A-345430934BAB}"/>
              </a:ext>
            </a:extLst>
          </p:cNvPr>
          <p:cNvSpPr/>
          <p:nvPr/>
        </p:nvSpPr>
        <p:spPr>
          <a:xfrm>
            <a:off x="2220423" y="4920201"/>
            <a:ext cx="835365" cy="31287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96AD159-77B9-4153-9AB7-BF229FB057D3}"/>
              </a:ext>
            </a:extLst>
          </p:cNvPr>
          <p:cNvSpPr/>
          <p:nvPr/>
        </p:nvSpPr>
        <p:spPr>
          <a:xfrm>
            <a:off x="654528" y="4863461"/>
            <a:ext cx="972525" cy="3693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BA0990-EA74-447A-8C4E-272B7FD29CDE}"/>
              </a:ext>
            </a:extLst>
          </p:cNvPr>
          <p:cNvSpPr txBox="1"/>
          <p:nvPr/>
        </p:nvSpPr>
        <p:spPr>
          <a:xfrm>
            <a:off x="6270583" y="959969"/>
            <a:ext cx="5168043" cy="310854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タイムの入力</a:t>
            </a:r>
            <a:endParaRPr lang="en-US" altLang="ja-JP" sz="2800" dirty="0">
              <a:solidFill>
                <a:srgbClr val="FFFF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例 </a:t>
            </a:r>
            <a:r>
              <a:rPr kumimoji="1" lang="en-US" altLang="ja-JP" sz="28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50m/30</a:t>
            </a:r>
            <a:r>
              <a:rPr kumimoji="1" lang="ja-JP" altLang="en-US" sz="28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秒</a:t>
            </a:r>
            <a:r>
              <a:rPr kumimoji="1" lang="en-US" altLang="ja-JP" sz="28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61</a:t>
            </a:r>
            <a:r>
              <a:rPr kumimoji="1" lang="ja-JP" altLang="en-US" sz="28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の場合</a:t>
            </a:r>
            <a:endParaRPr kumimoji="1" lang="en-US" altLang="ja-JP" sz="2800" dirty="0">
              <a:solidFill>
                <a:srgbClr val="FFFF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algn="ctr"/>
            <a:r>
              <a:rPr kumimoji="1" lang="en-US" altLang="ja-JP" sz="28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30.61</a:t>
            </a:r>
          </a:p>
          <a:p>
            <a:pPr algn="ctr"/>
            <a:r>
              <a:rPr kumimoji="1" lang="ja-JP" altLang="en-US" sz="28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例</a:t>
            </a:r>
            <a:r>
              <a:rPr kumimoji="1" lang="en-US" altLang="ja-JP" sz="28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100m</a:t>
            </a:r>
            <a:r>
              <a:rPr lang="ja-JP" altLang="en-US" sz="28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 </a:t>
            </a:r>
            <a:r>
              <a:rPr kumimoji="1" lang="ja-JP" altLang="en-US" sz="28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 </a:t>
            </a:r>
            <a:r>
              <a:rPr kumimoji="1" lang="en-US" altLang="ja-JP" sz="28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1</a:t>
            </a:r>
            <a:r>
              <a:rPr kumimoji="1" lang="ja-JP" altLang="en-US" sz="28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分</a:t>
            </a:r>
            <a:r>
              <a:rPr kumimoji="1" lang="en-US" altLang="ja-JP" sz="28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15</a:t>
            </a:r>
            <a:r>
              <a:rPr kumimoji="1" lang="ja-JP" altLang="en-US" sz="28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秒</a:t>
            </a:r>
            <a:r>
              <a:rPr kumimoji="1" lang="en-US" altLang="ja-JP" sz="28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63</a:t>
            </a:r>
            <a:r>
              <a:rPr kumimoji="1" lang="ja-JP" altLang="en-US" sz="28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場合　</a:t>
            </a:r>
            <a:endParaRPr kumimoji="1" lang="en-US" altLang="ja-JP" sz="2800" dirty="0">
              <a:solidFill>
                <a:srgbClr val="FFFF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kumimoji="1" lang="en-US" altLang="ja-JP" sz="28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1:15.63</a:t>
            </a:r>
          </a:p>
          <a:p>
            <a:r>
              <a:rPr kumimoji="1" lang="en-US" altLang="ja-JP" sz="28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※</a:t>
            </a:r>
            <a:r>
              <a:rPr kumimoji="1" lang="ja-JP" altLang="en-US" sz="28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「：」，「．」を間違えないように入力お願いします！！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E319815-ABC7-454E-832F-051DEDE953FE}"/>
              </a:ext>
            </a:extLst>
          </p:cNvPr>
          <p:cNvSpPr/>
          <p:nvPr/>
        </p:nvSpPr>
        <p:spPr>
          <a:xfrm>
            <a:off x="6273800" y="4876715"/>
            <a:ext cx="2221482" cy="3693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9A6EC3-51D0-469C-8DDD-7A583C1ED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1CF0FA9-4479-4A9C-B6A7-486E79AD1463}"/>
              </a:ext>
            </a:extLst>
          </p:cNvPr>
          <p:cNvSpPr/>
          <p:nvPr/>
        </p:nvSpPr>
        <p:spPr>
          <a:xfrm>
            <a:off x="649402" y="6192485"/>
            <a:ext cx="1144312" cy="3693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AB80C69-A983-4CE2-6CA8-45B02415741B}"/>
              </a:ext>
            </a:extLst>
          </p:cNvPr>
          <p:cNvSpPr/>
          <p:nvPr/>
        </p:nvSpPr>
        <p:spPr>
          <a:xfrm>
            <a:off x="10314103" y="4918964"/>
            <a:ext cx="698454" cy="300577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5B6E67A9-7385-9AF1-DE58-3BFCB0ECA1C5}"/>
              </a:ext>
            </a:extLst>
          </p:cNvPr>
          <p:cNvSpPr/>
          <p:nvPr/>
        </p:nvSpPr>
        <p:spPr>
          <a:xfrm rot="7351392">
            <a:off x="7336988" y="4271593"/>
            <a:ext cx="568273" cy="4493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74B79F8-688E-2F75-6952-163FBA8D0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486" y="4832781"/>
            <a:ext cx="2522513" cy="4572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E321FB4-2AB0-4F9C-B619-94887077D6AD}"/>
              </a:ext>
            </a:extLst>
          </p:cNvPr>
          <p:cNvSpPr/>
          <p:nvPr/>
        </p:nvSpPr>
        <p:spPr>
          <a:xfrm>
            <a:off x="3628927" y="4868089"/>
            <a:ext cx="2426814" cy="41326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021A161A-08F5-D4E4-70AC-2CA711D50BB3}"/>
              </a:ext>
            </a:extLst>
          </p:cNvPr>
          <p:cNvSpPr/>
          <p:nvPr/>
        </p:nvSpPr>
        <p:spPr>
          <a:xfrm rot="3692294">
            <a:off x="4143013" y="4297025"/>
            <a:ext cx="568273" cy="4493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8B39984-1D10-0203-CAE6-24116E12A21E}"/>
              </a:ext>
            </a:extLst>
          </p:cNvPr>
          <p:cNvSpPr txBox="1"/>
          <p:nvPr/>
        </p:nvSpPr>
        <p:spPr>
          <a:xfrm>
            <a:off x="2897917" y="3606828"/>
            <a:ext cx="252636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手入力を選択</a:t>
            </a:r>
            <a:endParaRPr kumimoji="1" lang="ja-JP" altLang="en-US" sz="2800" dirty="0">
              <a:solidFill>
                <a:srgbClr val="FF00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81722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FA36B6E-C616-488B-B02C-307DDCD6B3E4}"/>
              </a:ext>
            </a:extLst>
          </p:cNvPr>
          <p:cNvSpPr/>
          <p:nvPr/>
        </p:nvSpPr>
        <p:spPr>
          <a:xfrm>
            <a:off x="1387018" y="2793599"/>
            <a:ext cx="94179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リレー種目大会エントリー</a:t>
            </a:r>
            <a:endParaRPr lang="en-US" altLang="ja-JP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217BEFF-86AE-4AD0-BD43-17501590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702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4F4E9E-6F77-40B9-98E9-15010B74358F}"/>
              </a:ext>
            </a:extLst>
          </p:cNvPr>
          <p:cNvSpPr txBox="1"/>
          <p:nvPr/>
        </p:nvSpPr>
        <p:spPr>
          <a:xfrm>
            <a:off x="491393" y="797510"/>
            <a:ext cx="112092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kumimoji="1" lang="ja-JP" altLang="en-US" sz="48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個人種目に出場せず</a:t>
            </a:r>
            <a:r>
              <a:rPr kumimoji="1" lang="ja-JP" altLang="en-US" sz="4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リレーにのみ出場する生徒</a:t>
            </a:r>
            <a:r>
              <a:rPr kumimoji="1" lang="ja-JP" altLang="en-US" sz="48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がいる学校はまず以下の作業をお願いします。</a:t>
            </a:r>
            <a:endParaRPr kumimoji="1" lang="en-US" altLang="ja-JP" sz="48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endParaRPr kumimoji="1" lang="en-US" altLang="ja-JP" sz="48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lang="ja-JP" altLang="en-US" sz="48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kumimoji="1" lang="ja-JP" altLang="en-US" sz="48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リレーに出場する生徒は全員個人種目にも出場している場合</a:t>
            </a:r>
            <a:r>
              <a:rPr lang="ja-JP" altLang="en-US" sz="4800" dirty="0">
                <a:solidFill>
                  <a:srgbClr val="00B0F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５０</a:t>
            </a:r>
            <a:r>
              <a:rPr lang="ja-JP" altLang="en-US" sz="48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ページからの作業をお願いします。</a:t>
            </a:r>
            <a:endParaRPr kumimoji="1" lang="ja-JP" altLang="en-US" sz="48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A21035E-3F7A-47ED-B352-097924FD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0569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E9476E-D697-4AAA-B9A9-243D5DDDF2F4}"/>
              </a:ext>
            </a:extLst>
          </p:cNvPr>
          <p:cNvSpPr txBox="1"/>
          <p:nvPr/>
        </p:nvSpPr>
        <p:spPr>
          <a:xfrm>
            <a:off x="433154" y="5833130"/>
            <a:ext cx="688204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大会名のエントリーボタンをクリックする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8E509AA-689F-4F85-AFF6-077E48B14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1" y="575585"/>
            <a:ext cx="11643257" cy="4963807"/>
          </a:xfrm>
          <a:prstGeom prst="rect">
            <a:avLst/>
          </a:prstGeom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3A442CAD-40F2-43BF-B4B1-CCC3E1E60715}"/>
              </a:ext>
            </a:extLst>
          </p:cNvPr>
          <p:cNvSpPr/>
          <p:nvPr/>
        </p:nvSpPr>
        <p:spPr>
          <a:xfrm rot="10800000">
            <a:off x="1447893" y="5122852"/>
            <a:ext cx="550860" cy="3282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9B7084-17CD-4ECA-A47E-6586987268A7}"/>
              </a:ext>
            </a:extLst>
          </p:cNvPr>
          <p:cNvSpPr/>
          <p:nvPr/>
        </p:nvSpPr>
        <p:spPr>
          <a:xfrm>
            <a:off x="340388" y="5136105"/>
            <a:ext cx="1014984" cy="3282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8590A1D-B19C-42E6-94C8-226D2B2988A1}"/>
              </a:ext>
            </a:extLst>
          </p:cNvPr>
          <p:cNvSpPr/>
          <p:nvPr/>
        </p:nvSpPr>
        <p:spPr>
          <a:xfrm>
            <a:off x="2637184" y="5136104"/>
            <a:ext cx="3864894" cy="328251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沖縄県中学校水泳競技大会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413843-669B-405A-BC2E-EA316D7B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1E9959-63EA-B108-2DF3-E989C68EB442}"/>
              </a:ext>
            </a:extLst>
          </p:cNvPr>
          <p:cNvSpPr txBox="1"/>
          <p:nvPr/>
        </p:nvSpPr>
        <p:spPr>
          <a:xfrm>
            <a:off x="340388" y="240040"/>
            <a:ext cx="619111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リレーにのみ出場する生徒がいる場合</a:t>
            </a:r>
            <a:endParaRPr kumimoji="1" lang="ja-JP" altLang="en-US" sz="2800" dirty="0">
              <a:solidFill>
                <a:schemeClr val="accent5">
                  <a:lumMod val="75000"/>
                </a:schemeClr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33258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8C43AA5-6E96-43C1-8B01-FFC7D8335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" y="265176"/>
            <a:ext cx="11087067" cy="3656216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71873000-AFA8-4F82-A876-6916EDEA4CA7}"/>
              </a:ext>
            </a:extLst>
          </p:cNvPr>
          <p:cNvSpPr/>
          <p:nvPr/>
        </p:nvSpPr>
        <p:spPr>
          <a:xfrm rot="16200000">
            <a:off x="3170640" y="2508627"/>
            <a:ext cx="550860" cy="4178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98205B6-E623-4D45-B669-8F57DE8C3179}"/>
              </a:ext>
            </a:extLst>
          </p:cNvPr>
          <p:cNvSpPr txBox="1"/>
          <p:nvPr/>
        </p:nvSpPr>
        <p:spPr>
          <a:xfrm>
            <a:off x="899580" y="3182163"/>
            <a:ext cx="564204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個人エントリー登録をクリックする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BE846F0-A07D-4FFF-AD4D-63CD5F15A690}"/>
              </a:ext>
            </a:extLst>
          </p:cNvPr>
          <p:cNvSpPr/>
          <p:nvPr/>
        </p:nvSpPr>
        <p:spPr>
          <a:xfrm>
            <a:off x="2623931" y="1957696"/>
            <a:ext cx="1644278" cy="35589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A21035E-3F7A-47ED-B352-097924FD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140CA1-0F62-AA8B-327B-55FBF4B22AA9}"/>
              </a:ext>
            </a:extLst>
          </p:cNvPr>
          <p:cNvSpPr txBox="1"/>
          <p:nvPr/>
        </p:nvSpPr>
        <p:spPr>
          <a:xfrm>
            <a:off x="350511" y="196545"/>
            <a:ext cx="619111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リレーにのみ出場する生徒がいる場合</a:t>
            </a:r>
            <a:endParaRPr kumimoji="1" lang="ja-JP" altLang="en-US" sz="2800" dirty="0">
              <a:solidFill>
                <a:schemeClr val="accent5">
                  <a:lumMod val="75000"/>
                </a:schemeClr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88058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E055753-0A1D-4BB2-BEF2-D6D31CF48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584273"/>
            <a:ext cx="10927080" cy="224946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CA3BE64-49FF-4293-99BF-0AD04EE90D11}"/>
              </a:ext>
            </a:extLst>
          </p:cNvPr>
          <p:cNvSpPr txBox="1"/>
          <p:nvPr/>
        </p:nvSpPr>
        <p:spPr>
          <a:xfrm>
            <a:off x="1964149" y="2219422"/>
            <a:ext cx="115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0000000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1C9DEDF-A68B-4A81-BE58-89F5F7EB426C}"/>
              </a:ext>
            </a:extLst>
          </p:cNvPr>
          <p:cNvSpPr txBox="1"/>
          <p:nvPr/>
        </p:nvSpPr>
        <p:spPr>
          <a:xfrm>
            <a:off x="3161422" y="2183361"/>
            <a:ext cx="140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真和志　太郎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41EB31-FCF6-4432-9511-03C95BFD268F}"/>
              </a:ext>
            </a:extLst>
          </p:cNvPr>
          <p:cNvSpPr txBox="1"/>
          <p:nvPr/>
        </p:nvSpPr>
        <p:spPr>
          <a:xfrm>
            <a:off x="5848439" y="2183361"/>
            <a:ext cx="1333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マワシ　タロウ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E48C9C61-158C-4EE7-9BBF-5F1814E5CCEB}"/>
              </a:ext>
            </a:extLst>
          </p:cNvPr>
          <p:cNvSpPr/>
          <p:nvPr/>
        </p:nvSpPr>
        <p:spPr>
          <a:xfrm rot="16200000">
            <a:off x="3409101" y="2665798"/>
            <a:ext cx="568273" cy="3445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15BA833-E9B1-4B30-AD19-854C4148CDF3}"/>
              </a:ext>
            </a:extLst>
          </p:cNvPr>
          <p:cNvSpPr txBox="1"/>
          <p:nvPr/>
        </p:nvSpPr>
        <p:spPr>
          <a:xfrm>
            <a:off x="838200" y="3250622"/>
            <a:ext cx="6019800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エントリーする生徒の名前をクリック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9A6EC3-51D0-469C-8DDD-7A583C1ED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761A9D-BCDF-820F-8975-75CD0F054307}"/>
              </a:ext>
            </a:extLst>
          </p:cNvPr>
          <p:cNvSpPr txBox="1"/>
          <p:nvPr/>
        </p:nvSpPr>
        <p:spPr>
          <a:xfrm>
            <a:off x="350511" y="196545"/>
            <a:ext cx="619111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リレーにのみ出場する生徒がいる場合</a:t>
            </a:r>
            <a:endParaRPr kumimoji="1" lang="ja-JP" altLang="en-US" sz="2800" dirty="0">
              <a:solidFill>
                <a:schemeClr val="accent5">
                  <a:lumMod val="75000"/>
                </a:schemeClr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94617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A21035E-3F7A-47ED-B352-097924FD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48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53FAFB4-A76F-2B48-4A10-C96278FF5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22" y="3163134"/>
            <a:ext cx="10964198" cy="22398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90FD8F5-EA20-4201-853C-CBB6ABD2E6E0}"/>
              </a:ext>
            </a:extLst>
          </p:cNvPr>
          <p:cNvSpPr txBox="1"/>
          <p:nvPr/>
        </p:nvSpPr>
        <p:spPr>
          <a:xfrm>
            <a:off x="350511" y="196545"/>
            <a:ext cx="619111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リレーにのみ出場する生徒がいる場合</a:t>
            </a:r>
            <a:endParaRPr kumimoji="1" lang="ja-JP" altLang="en-US" sz="2800" dirty="0">
              <a:solidFill>
                <a:schemeClr val="accent5">
                  <a:lumMod val="75000"/>
                </a:schemeClr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29909E1-CF8F-154E-B30E-04551387DD5D}"/>
              </a:ext>
            </a:extLst>
          </p:cNvPr>
          <p:cNvSpPr txBox="1"/>
          <p:nvPr/>
        </p:nvSpPr>
        <p:spPr>
          <a:xfrm>
            <a:off x="908352" y="1454989"/>
            <a:ext cx="862383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下にドラッグしていくと最後に以下の表示が出てきます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FE5FDA8E-A8DE-4A69-3801-F74CDED08790}"/>
              </a:ext>
            </a:extLst>
          </p:cNvPr>
          <p:cNvSpPr/>
          <p:nvPr/>
        </p:nvSpPr>
        <p:spPr>
          <a:xfrm rot="5400000">
            <a:off x="4944840" y="2361756"/>
            <a:ext cx="550860" cy="4178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4E35C41-5231-9D9B-3B58-24B90D83BB58}"/>
              </a:ext>
            </a:extLst>
          </p:cNvPr>
          <p:cNvSpPr/>
          <p:nvPr/>
        </p:nvSpPr>
        <p:spPr>
          <a:xfrm>
            <a:off x="688728" y="3572454"/>
            <a:ext cx="320561" cy="2878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5FC325B-6D37-1BDF-C716-E39D84C8F85F}"/>
              </a:ext>
            </a:extLst>
          </p:cNvPr>
          <p:cNvSpPr txBox="1"/>
          <p:nvPr/>
        </p:nvSpPr>
        <p:spPr>
          <a:xfrm>
            <a:off x="585210" y="5740701"/>
            <a:ext cx="10301326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チェックマークをいれて、エントリー保存をクリックする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12A4298-E3A7-8B76-C854-85F788D30F32}"/>
              </a:ext>
            </a:extLst>
          </p:cNvPr>
          <p:cNvSpPr/>
          <p:nvPr/>
        </p:nvSpPr>
        <p:spPr>
          <a:xfrm>
            <a:off x="688727" y="4525444"/>
            <a:ext cx="1821560" cy="5543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8659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A21035E-3F7A-47ED-B352-097924FD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90FD8F5-EA20-4201-853C-CBB6ABD2E6E0}"/>
              </a:ext>
            </a:extLst>
          </p:cNvPr>
          <p:cNvSpPr txBox="1"/>
          <p:nvPr/>
        </p:nvSpPr>
        <p:spPr>
          <a:xfrm>
            <a:off x="350511" y="196545"/>
            <a:ext cx="619111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リレーにのみ出場する生徒がいる場合</a:t>
            </a:r>
            <a:endParaRPr kumimoji="1" lang="ja-JP" altLang="en-US" sz="2800" dirty="0">
              <a:solidFill>
                <a:schemeClr val="accent5">
                  <a:lumMod val="75000"/>
                </a:schemeClr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DEC027-F61F-1B5A-5F22-171F20DEE8A8}"/>
              </a:ext>
            </a:extLst>
          </p:cNvPr>
          <p:cNvSpPr txBox="1"/>
          <p:nvPr/>
        </p:nvSpPr>
        <p:spPr>
          <a:xfrm>
            <a:off x="671274" y="2151727"/>
            <a:ext cx="10849452" cy="255454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これでリレーのみに出場する生徒の個人登録は終わりです。</a:t>
            </a:r>
            <a:endParaRPr lang="en-US" altLang="ja-JP" sz="4000" dirty="0">
              <a:solidFill>
                <a:srgbClr val="FF00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次のページからは</a:t>
            </a:r>
            <a:r>
              <a:rPr kumimoji="1"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リレー種目のエントリーをお願いします。</a:t>
            </a:r>
          </a:p>
        </p:txBody>
      </p:sp>
    </p:spTree>
    <p:extLst>
      <p:ext uri="{BB962C8B-B14F-4D97-AF65-F5344CB8AC3E}">
        <p14:creationId xmlns:p14="http://schemas.microsoft.com/office/powerpoint/2010/main" val="36517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7245F33-9E39-FF01-0669-A7A5651D7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0"/>
            <a:ext cx="818197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486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8C43AA5-6E96-43C1-8B01-FFC7D8335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4" y="1410259"/>
            <a:ext cx="11087067" cy="3656216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71873000-AFA8-4F82-A876-6916EDEA4CA7}"/>
              </a:ext>
            </a:extLst>
          </p:cNvPr>
          <p:cNvSpPr/>
          <p:nvPr/>
        </p:nvSpPr>
        <p:spPr>
          <a:xfrm rot="16200000">
            <a:off x="4868097" y="3612350"/>
            <a:ext cx="550860" cy="4432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98205B6-E623-4D45-B669-8F57DE8C3179}"/>
              </a:ext>
            </a:extLst>
          </p:cNvPr>
          <p:cNvSpPr txBox="1"/>
          <p:nvPr/>
        </p:nvSpPr>
        <p:spPr>
          <a:xfrm>
            <a:off x="2266438" y="4426487"/>
            <a:ext cx="6654386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リレーエントリー登録をクリックする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BE846F0-A07D-4FFF-AD4D-63CD5F15A690}"/>
              </a:ext>
            </a:extLst>
          </p:cNvPr>
          <p:cNvSpPr/>
          <p:nvPr/>
        </p:nvSpPr>
        <p:spPr>
          <a:xfrm>
            <a:off x="4191054" y="3141133"/>
            <a:ext cx="1904946" cy="2878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A21035E-3F7A-47ED-B352-097924FD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6618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95D3374-8FF2-4082-BDDF-70BA77262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08" y="1778232"/>
            <a:ext cx="11604583" cy="2927485"/>
          </a:xfrm>
          <a:prstGeom prst="rect">
            <a:avLst/>
          </a:prstGeom>
        </p:spPr>
      </p:pic>
      <p:sp>
        <p:nvSpPr>
          <p:cNvPr id="24" name="矢印: 右 23">
            <a:extLst>
              <a:ext uri="{FF2B5EF4-FFF2-40B4-BE49-F238E27FC236}">
                <a16:creationId xmlns:a16="http://schemas.microsoft.com/office/drawing/2014/main" id="{9C48C5BF-4CC8-4263-BA5F-9B6DC14D2D20}"/>
              </a:ext>
            </a:extLst>
          </p:cNvPr>
          <p:cNvSpPr/>
          <p:nvPr/>
        </p:nvSpPr>
        <p:spPr>
          <a:xfrm rot="19297931">
            <a:off x="10587436" y="3142301"/>
            <a:ext cx="1033780" cy="5733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632417E-BA81-4407-A80A-05EA3AAA47A4}"/>
              </a:ext>
            </a:extLst>
          </p:cNvPr>
          <p:cNvSpPr txBox="1"/>
          <p:nvPr/>
        </p:nvSpPr>
        <p:spPr>
          <a:xfrm>
            <a:off x="3751110" y="4026253"/>
            <a:ext cx="8036088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性別、種目、距離、エントリータイムを入力する</a:t>
            </a:r>
            <a:endParaRPr kumimoji="1" lang="en-US" altLang="ja-JP" sz="2800" dirty="0">
              <a:solidFill>
                <a:srgbClr val="FF00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en-US" altLang="ja-JP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2</a:t>
            </a:r>
            <a:r>
              <a:rPr kumimoji="1"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種目目は</a:t>
            </a:r>
            <a:r>
              <a:rPr kumimoji="1" lang="ja-JP" altLang="en-US" sz="2800" dirty="0">
                <a:solidFill>
                  <a:srgbClr val="00B0F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追加</a:t>
            </a:r>
            <a:r>
              <a:rPr kumimoji="1"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ボタンをクリックし登録する。</a:t>
            </a:r>
            <a:endParaRPr kumimoji="1" lang="en-US" altLang="ja-JP" sz="2800" dirty="0">
              <a:solidFill>
                <a:srgbClr val="FF00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最後にエントリー保存をクリックする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E47150D-3F21-41A7-A75A-345430934BAB}"/>
              </a:ext>
            </a:extLst>
          </p:cNvPr>
          <p:cNvSpPr/>
          <p:nvPr/>
        </p:nvSpPr>
        <p:spPr>
          <a:xfrm>
            <a:off x="1793713" y="2585928"/>
            <a:ext cx="1423619" cy="34110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96AD159-77B9-4153-9AB7-BF229FB057D3}"/>
              </a:ext>
            </a:extLst>
          </p:cNvPr>
          <p:cNvSpPr/>
          <p:nvPr/>
        </p:nvSpPr>
        <p:spPr>
          <a:xfrm>
            <a:off x="502128" y="2577461"/>
            <a:ext cx="1140405" cy="3693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BA0990-EA74-447A-8C4E-272B7FD29CDE}"/>
              </a:ext>
            </a:extLst>
          </p:cNvPr>
          <p:cNvSpPr txBox="1"/>
          <p:nvPr/>
        </p:nvSpPr>
        <p:spPr>
          <a:xfrm>
            <a:off x="6070995" y="168790"/>
            <a:ext cx="5282805" cy="200054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タイムの入力</a:t>
            </a:r>
            <a:endParaRPr lang="en-US" altLang="ja-JP" sz="2800" dirty="0">
              <a:solidFill>
                <a:srgbClr val="FFFF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例 ２００</a:t>
            </a:r>
            <a:r>
              <a:rPr kumimoji="1" lang="en-US" altLang="ja-JP" sz="24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m/</a:t>
            </a:r>
            <a:r>
              <a:rPr kumimoji="1" lang="ja-JP" altLang="en-US" sz="24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３分０３秒</a:t>
            </a:r>
            <a:r>
              <a:rPr kumimoji="1" lang="en-US" altLang="ja-JP" sz="24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61</a:t>
            </a:r>
            <a:r>
              <a:rPr kumimoji="1" lang="ja-JP" altLang="en-US" sz="24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の場合</a:t>
            </a:r>
            <a:endParaRPr kumimoji="1" lang="en-US" altLang="ja-JP" sz="2400" dirty="0">
              <a:solidFill>
                <a:srgbClr val="FFFF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３</a:t>
            </a:r>
            <a:r>
              <a:rPr kumimoji="1" lang="en-US" altLang="ja-JP" sz="24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:</a:t>
            </a:r>
            <a:r>
              <a:rPr kumimoji="1" lang="ja-JP" altLang="en-US" sz="24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０３</a:t>
            </a:r>
            <a:r>
              <a:rPr kumimoji="1" lang="en-US" altLang="ja-JP" sz="24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.61</a:t>
            </a:r>
          </a:p>
          <a:p>
            <a:r>
              <a:rPr kumimoji="1" lang="en-US" altLang="ja-JP" sz="24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※</a:t>
            </a:r>
            <a:r>
              <a:rPr kumimoji="1" lang="ja-JP" altLang="en-US" sz="24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「：」，「．」を間違えないように　</a:t>
            </a:r>
            <a:endParaRPr kumimoji="1" lang="en-US" altLang="ja-JP" sz="2400" dirty="0">
              <a:solidFill>
                <a:srgbClr val="FFFF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lang="ja-JP" altLang="en-US" sz="24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kumimoji="1" lang="ja-JP" altLang="en-US" sz="2400" dirty="0">
                <a:solidFill>
                  <a:srgbClr val="FFFF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入力お願いします！！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E319815-ABC7-454E-832F-051DEDE953FE}"/>
              </a:ext>
            </a:extLst>
          </p:cNvPr>
          <p:cNvSpPr/>
          <p:nvPr/>
        </p:nvSpPr>
        <p:spPr>
          <a:xfrm>
            <a:off x="8966202" y="2560443"/>
            <a:ext cx="2118271" cy="3693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9A6EC3-51D0-469C-8DDD-7A583C1ED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1CF0FA9-4479-4A9C-B6A7-486E79AD1463}"/>
              </a:ext>
            </a:extLst>
          </p:cNvPr>
          <p:cNvSpPr/>
          <p:nvPr/>
        </p:nvSpPr>
        <p:spPr>
          <a:xfrm>
            <a:off x="378467" y="4318534"/>
            <a:ext cx="1264065" cy="3693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48524ED-5C8E-4ED4-A682-A2CF2903799C}"/>
              </a:ext>
            </a:extLst>
          </p:cNvPr>
          <p:cNvSpPr/>
          <p:nvPr/>
        </p:nvSpPr>
        <p:spPr>
          <a:xfrm>
            <a:off x="3317711" y="2583023"/>
            <a:ext cx="1140406" cy="34110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F8933F2-0545-44BA-83AB-1AB17C27B557}"/>
              </a:ext>
            </a:extLst>
          </p:cNvPr>
          <p:cNvSpPr/>
          <p:nvPr/>
        </p:nvSpPr>
        <p:spPr>
          <a:xfrm>
            <a:off x="11164795" y="2577461"/>
            <a:ext cx="575965" cy="369332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5982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0558D2B-5C14-41C8-A13F-DDE9560E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5" y="928159"/>
            <a:ext cx="11258455" cy="4151840"/>
          </a:xfrm>
          <a:prstGeom prst="rect">
            <a:avLst/>
          </a:prstGeom>
        </p:spPr>
      </p:pic>
      <p:sp>
        <p:nvSpPr>
          <p:cNvPr id="4" name="矢印: 右 3">
            <a:extLst>
              <a:ext uri="{FF2B5EF4-FFF2-40B4-BE49-F238E27FC236}">
                <a16:creationId xmlns:a16="http://schemas.microsoft.com/office/drawing/2014/main" id="{9AF30808-4840-454C-85BE-C3CBAC27F3C8}"/>
              </a:ext>
            </a:extLst>
          </p:cNvPr>
          <p:cNvSpPr/>
          <p:nvPr/>
        </p:nvSpPr>
        <p:spPr>
          <a:xfrm rot="16200000">
            <a:off x="3578308" y="2317916"/>
            <a:ext cx="645956" cy="5169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D68A98-31D4-4F83-A6AE-EAB6C7FD628B}"/>
              </a:ext>
            </a:extLst>
          </p:cNvPr>
          <p:cNvSpPr txBox="1"/>
          <p:nvPr/>
        </p:nvSpPr>
        <p:spPr>
          <a:xfrm>
            <a:off x="1392025" y="3284542"/>
            <a:ext cx="8030271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個人種目、リレー種目の登録が終わったら</a:t>
            </a:r>
            <a:endParaRPr kumimoji="1" lang="en-US" altLang="ja-JP" sz="3200" dirty="0">
              <a:solidFill>
                <a:srgbClr val="FF00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ja-JP" altLang="en-US" sz="32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大会エントリー一覧をクリック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4F7F33-DE0E-4C4C-A0B7-27FB7D82032D}"/>
              </a:ext>
            </a:extLst>
          </p:cNvPr>
          <p:cNvSpPr txBox="1"/>
          <p:nvPr/>
        </p:nvSpPr>
        <p:spPr>
          <a:xfrm>
            <a:off x="564670" y="388794"/>
            <a:ext cx="303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この画面に切り替わります。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A59225D-CA9B-4CD2-BE32-0DFD424B77FE}"/>
              </a:ext>
            </a:extLst>
          </p:cNvPr>
          <p:cNvSpPr/>
          <p:nvPr/>
        </p:nvSpPr>
        <p:spPr>
          <a:xfrm>
            <a:off x="2923938" y="1787037"/>
            <a:ext cx="1954696" cy="35589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7DB786F-C9F8-4514-8A8A-9D8309E8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9737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D9D9599-981B-4228-80D2-8046135C7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03" y="1102229"/>
            <a:ext cx="10376612" cy="4121703"/>
          </a:xfrm>
          <a:prstGeom prst="rect">
            <a:avLst/>
          </a:prstGeom>
        </p:spPr>
      </p:pic>
      <p:sp>
        <p:nvSpPr>
          <p:cNvPr id="10" name="矢印: 右 9">
            <a:extLst>
              <a:ext uri="{FF2B5EF4-FFF2-40B4-BE49-F238E27FC236}">
                <a16:creationId xmlns:a16="http://schemas.microsoft.com/office/drawing/2014/main" id="{85BF311F-65C2-484D-9A94-0EDC6DCA68BE}"/>
              </a:ext>
            </a:extLst>
          </p:cNvPr>
          <p:cNvSpPr/>
          <p:nvPr/>
        </p:nvSpPr>
        <p:spPr>
          <a:xfrm rot="10800000">
            <a:off x="2615931" y="4745411"/>
            <a:ext cx="701565" cy="4630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DC2744F-7892-4236-B80F-E0B1A8D98468}"/>
              </a:ext>
            </a:extLst>
          </p:cNvPr>
          <p:cNvSpPr txBox="1"/>
          <p:nvPr/>
        </p:nvSpPr>
        <p:spPr>
          <a:xfrm>
            <a:off x="3461159" y="4745411"/>
            <a:ext cx="454415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未集計のボタンをクリック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7DB786F-C9F8-4514-8A8A-9D8309E8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53</a:t>
            </a:fld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5E2100D-A361-4845-9C53-EF92DD83E769}"/>
              </a:ext>
            </a:extLst>
          </p:cNvPr>
          <p:cNvSpPr/>
          <p:nvPr/>
        </p:nvSpPr>
        <p:spPr>
          <a:xfrm>
            <a:off x="1603212" y="4791227"/>
            <a:ext cx="869055" cy="3693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5925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1BCE2D1-2D48-4531-9720-1545BCE7E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" y="308925"/>
            <a:ext cx="7585456" cy="312007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DFAC23F-5FE5-4B11-A9EA-AB4FBF32B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" y="3716218"/>
            <a:ext cx="7750918" cy="252913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DEED621-6919-4887-BCF7-D6C708124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01" y="6208775"/>
            <a:ext cx="895350" cy="40957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B5DD2C6-8E5E-458C-BCFC-3E6BFF77B844}"/>
              </a:ext>
            </a:extLst>
          </p:cNvPr>
          <p:cNvSpPr txBox="1"/>
          <p:nvPr/>
        </p:nvSpPr>
        <p:spPr>
          <a:xfrm>
            <a:off x="819912" y="822960"/>
            <a:ext cx="45293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那覇地区中学校水泳競技大会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300802-4764-49E9-BE18-EBBD148D2FA7}"/>
              </a:ext>
            </a:extLst>
          </p:cNvPr>
          <p:cNvSpPr txBox="1"/>
          <p:nvPr/>
        </p:nvSpPr>
        <p:spPr>
          <a:xfrm>
            <a:off x="1604772" y="2049036"/>
            <a:ext cx="201625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那覇地区中学校水泳競技大会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49A60FE-08A6-4723-9E9D-5DAD96747A16}"/>
              </a:ext>
            </a:extLst>
          </p:cNvPr>
          <p:cNvSpPr txBox="1"/>
          <p:nvPr/>
        </p:nvSpPr>
        <p:spPr>
          <a:xfrm>
            <a:off x="8208118" y="3751742"/>
            <a:ext cx="347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必須項目を入力し集計ボタンをクリックする。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3F411FD-16B0-469D-B286-3CD1E02655F5}"/>
              </a:ext>
            </a:extLst>
          </p:cNvPr>
          <p:cNvSpPr/>
          <p:nvPr/>
        </p:nvSpPr>
        <p:spPr>
          <a:xfrm>
            <a:off x="116502" y="3751742"/>
            <a:ext cx="7866209" cy="30239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31FA544-4001-48CA-982B-9EDC07CECAAA}"/>
              </a:ext>
            </a:extLst>
          </p:cNvPr>
          <p:cNvSpPr/>
          <p:nvPr/>
        </p:nvSpPr>
        <p:spPr>
          <a:xfrm>
            <a:off x="3893312" y="4907826"/>
            <a:ext cx="3958190" cy="58771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5A660282-A78F-4C84-8CCD-CE8E60F703F1}"/>
              </a:ext>
            </a:extLst>
          </p:cNvPr>
          <p:cNvSpPr/>
          <p:nvPr/>
        </p:nvSpPr>
        <p:spPr>
          <a:xfrm rot="10800000">
            <a:off x="7923980" y="5014740"/>
            <a:ext cx="568273" cy="369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ED21115-14D0-47DF-8E9B-85CFE02A38C3}"/>
              </a:ext>
            </a:extLst>
          </p:cNvPr>
          <p:cNvSpPr txBox="1"/>
          <p:nvPr/>
        </p:nvSpPr>
        <p:spPr>
          <a:xfrm>
            <a:off x="8571766" y="4976642"/>
            <a:ext cx="3267267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引率者の電話番号入力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B80793-8EB2-4929-9245-4C311944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54</a:t>
            </a:fld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78C056B-4273-4F14-9DB4-F4A64721CC68}"/>
              </a:ext>
            </a:extLst>
          </p:cNvPr>
          <p:cNvSpPr txBox="1"/>
          <p:nvPr/>
        </p:nvSpPr>
        <p:spPr>
          <a:xfrm>
            <a:off x="2127722" y="6192438"/>
            <a:ext cx="4100800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集計のボタンをクリック</a:t>
            </a: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99D382BC-5930-4425-B64B-2504D5BA877A}"/>
              </a:ext>
            </a:extLst>
          </p:cNvPr>
          <p:cNvSpPr/>
          <p:nvPr/>
        </p:nvSpPr>
        <p:spPr>
          <a:xfrm rot="10800000">
            <a:off x="1248056" y="6216669"/>
            <a:ext cx="688084" cy="4303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7296B45-3420-4095-B80A-AB6291291D3B}"/>
              </a:ext>
            </a:extLst>
          </p:cNvPr>
          <p:cNvSpPr/>
          <p:nvPr/>
        </p:nvSpPr>
        <p:spPr>
          <a:xfrm>
            <a:off x="180424" y="6221855"/>
            <a:ext cx="942356" cy="4303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26411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CBA4619-3258-40D8-82D6-4A5BDBB31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" y="76680"/>
            <a:ext cx="9646920" cy="33980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6ACCA82-C89B-40CA-8EAF-F8EC690B9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3644610"/>
            <a:ext cx="9720072" cy="268354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6AB136-CF47-4B41-839D-A6629990A09B}"/>
              </a:ext>
            </a:extLst>
          </p:cNvPr>
          <p:cNvSpPr txBox="1"/>
          <p:nvPr/>
        </p:nvSpPr>
        <p:spPr>
          <a:xfrm>
            <a:off x="2715767" y="5765398"/>
            <a:ext cx="603066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エントリー確定ボタンをクリック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5349C20-8E5D-4D8B-913E-B38FF066E140}"/>
              </a:ext>
            </a:extLst>
          </p:cNvPr>
          <p:cNvSpPr/>
          <p:nvPr/>
        </p:nvSpPr>
        <p:spPr>
          <a:xfrm>
            <a:off x="73152" y="5695990"/>
            <a:ext cx="1463040" cy="53107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1C3A52FE-2856-4656-BFE4-0806C5AAC906}"/>
              </a:ext>
            </a:extLst>
          </p:cNvPr>
          <p:cNvSpPr/>
          <p:nvPr/>
        </p:nvSpPr>
        <p:spPr>
          <a:xfrm rot="10800000">
            <a:off x="1627631" y="5765398"/>
            <a:ext cx="771145" cy="5327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7D9405A-6624-4E6C-88FB-4FBBF424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4018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CC7CB6F-9D3F-49AC-9C81-956993095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19" y="301561"/>
            <a:ext cx="8248650" cy="298132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908235-AA23-4375-B1E8-6A24B510506D}"/>
              </a:ext>
            </a:extLst>
          </p:cNvPr>
          <p:cNvSpPr txBox="1"/>
          <p:nvPr/>
        </p:nvSpPr>
        <p:spPr>
          <a:xfrm>
            <a:off x="5240995" y="4034788"/>
            <a:ext cx="3506190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「はい」をクリック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4F896E9-AB35-4ECA-87D6-E01D09E3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56</a:t>
            </a:fld>
            <a:endParaRPr kumimoji="1"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1D0E5416-964A-4059-9812-23DFE8F577EB}"/>
              </a:ext>
            </a:extLst>
          </p:cNvPr>
          <p:cNvSpPr/>
          <p:nvPr/>
        </p:nvSpPr>
        <p:spPr>
          <a:xfrm rot="16200000">
            <a:off x="6433014" y="3182159"/>
            <a:ext cx="771145" cy="4936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24613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DB6424F-A949-47B9-8762-F6C1F4446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77" y="128016"/>
            <a:ext cx="5782419" cy="330026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8C167C-01CC-4396-91A2-94199610FE8E}"/>
              </a:ext>
            </a:extLst>
          </p:cNvPr>
          <p:cNvSpPr txBox="1"/>
          <p:nvPr/>
        </p:nvSpPr>
        <p:spPr>
          <a:xfrm>
            <a:off x="765048" y="429768"/>
            <a:ext cx="45293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那覇地区中学校水泳競技大会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A3D727A-F12D-48BC-9E24-77F7DE2CBE6E}"/>
              </a:ext>
            </a:extLst>
          </p:cNvPr>
          <p:cNvSpPr txBox="1"/>
          <p:nvPr/>
        </p:nvSpPr>
        <p:spPr>
          <a:xfrm>
            <a:off x="1213906" y="1346695"/>
            <a:ext cx="23522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那覇地区中学校水泳競技大会</a:t>
            </a: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9C8ECE23-691B-4D0A-A679-6BDDBD83F597}"/>
              </a:ext>
            </a:extLst>
          </p:cNvPr>
          <p:cNvSpPr/>
          <p:nvPr/>
        </p:nvSpPr>
        <p:spPr>
          <a:xfrm rot="5400000">
            <a:off x="2904753" y="2880055"/>
            <a:ext cx="701565" cy="6212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585966C-0A1E-4604-A8D3-0D6494B6994C}"/>
              </a:ext>
            </a:extLst>
          </p:cNvPr>
          <p:cNvSpPr txBox="1"/>
          <p:nvPr/>
        </p:nvSpPr>
        <p:spPr>
          <a:xfrm>
            <a:off x="862993" y="1915588"/>
            <a:ext cx="975199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この画面に切り替わります。スクロールして下の方へ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65D7C0A-3576-4437-A169-B4C752A22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29" y="3624981"/>
            <a:ext cx="8092440" cy="2770437"/>
          </a:xfrm>
          <a:prstGeom prst="rect">
            <a:avLst/>
          </a:prstGeom>
        </p:spPr>
      </p:pic>
      <p:sp>
        <p:nvSpPr>
          <p:cNvPr id="10" name="矢印: 右 9">
            <a:extLst>
              <a:ext uri="{FF2B5EF4-FFF2-40B4-BE49-F238E27FC236}">
                <a16:creationId xmlns:a16="http://schemas.microsoft.com/office/drawing/2014/main" id="{826158D6-5EE2-4D0B-A095-49448346C97C}"/>
              </a:ext>
            </a:extLst>
          </p:cNvPr>
          <p:cNvSpPr/>
          <p:nvPr/>
        </p:nvSpPr>
        <p:spPr>
          <a:xfrm rot="10800000">
            <a:off x="4239637" y="4786812"/>
            <a:ext cx="450306" cy="3108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3FA80DE-1A8F-4F10-B1EE-7824C046FB37}"/>
              </a:ext>
            </a:extLst>
          </p:cNvPr>
          <p:cNvSpPr txBox="1"/>
          <p:nvPr/>
        </p:nvSpPr>
        <p:spPr>
          <a:xfrm>
            <a:off x="4840881" y="4405144"/>
            <a:ext cx="7158462" cy="18158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「個人種目一覧表」</a:t>
            </a:r>
            <a:r>
              <a:rPr kumimoji="1"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と「</a:t>
            </a:r>
            <a:r>
              <a:rPr kumimoji="1" lang="ja-JP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リレー種目一覧表」</a:t>
            </a:r>
            <a:r>
              <a:rPr kumimoji="1" lang="ja-JP" altLang="en-US" sz="28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をダウンロードし、中体連ホームページからダウンロードした申込一覧表に画像で貼り付ける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0027FB2-7070-4B7C-9DFD-B6D8FA18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57</a:t>
            </a:fld>
            <a:endParaRPr kumimoji="1" lang="ja-JP" altLang="en-US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B0E96391-B817-F28C-BB92-59A30FC91B26}"/>
              </a:ext>
            </a:extLst>
          </p:cNvPr>
          <p:cNvSpPr/>
          <p:nvPr/>
        </p:nvSpPr>
        <p:spPr>
          <a:xfrm rot="10800000">
            <a:off x="4239637" y="5210938"/>
            <a:ext cx="450306" cy="3108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6BC63D0-F527-7C4E-7231-1657E261152A}"/>
              </a:ext>
            </a:extLst>
          </p:cNvPr>
          <p:cNvSpPr/>
          <p:nvPr/>
        </p:nvSpPr>
        <p:spPr>
          <a:xfrm>
            <a:off x="3061252" y="4835281"/>
            <a:ext cx="1125375" cy="2623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82D63FE-DC40-1657-103E-86E85A02F697}"/>
              </a:ext>
            </a:extLst>
          </p:cNvPr>
          <p:cNvSpPr/>
          <p:nvPr/>
        </p:nvSpPr>
        <p:spPr>
          <a:xfrm>
            <a:off x="3070697" y="5197247"/>
            <a:ext cx="1125375" cy="2623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3731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2A3E50D-0896-4F69-B331-B069DF1B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58</a:t>
            </a:fld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0FF4415-8054-4E1F-8268-E52AA8A7BD7F}"/>
              </a:ext>
            </a:extLst>
          </p:cNvPr>
          <p:cNvSpPr txBox="1"/>
          <p:nvPr/>
        </p:nvSpPr>
        <p:spPr>
          <a:xfrm>
            <a:off x="106017" y="983658"/>
            <a:ext cx="7262191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赤枠部分を切り取り（スクショ等）申し込み一覧表の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1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ページ目に</a:t>
            </a:r>
            <a:r>
              <a:rPr kumimoji="1" lang="ja-JP" alt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個人種目一覧表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を貼り付ける。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B2F7A53-FED7-4B6F-9BFD-0D0EBB8D1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37" y="1993144"/>
            <a:ext cx="5983282" cy="214357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DEC8C3D-320D-45AF-AC28-DBC8F4F66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749" y="300446"/>
            <a:ext cx="3944847" cy="60376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1" name="矢印: 右 20">
            <a:extLst>
              <a:ext uri="{FF2B5EF4-FFF2-40B4-BE49-F238E27FC236}">
                <a16:creationId xmlns:a16="http://schemas.microsoft.com/office/drawing/2014/main" id="{1739C85C-4C57-4EB3-8280-EFB2F44F1EFC}"/>
              </a:ext>
            </a:extLst>
          </p:cNvPr>
          <p:cNvSpPr/>
          <p:nvPr/>
        </p:nvSpPr>
        <p:spPr>
          <a:xfrm>
            <a:off x="6629526" y="2566973"/>
            <a:ext cx="738682" cy="558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A768177A-4EAF-4128-A1A5-3C4BBD0E1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748" y="1814655"/>
            <a:ext cx="3944847" cy="150463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868674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2A3E50D-0896-4F69-B331-B069DF1B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CF16C-9B79-43FE-899A-87955DBCA633}" type="slidenum">
              <a:rPr kumimoji="1" lang="ja-JP" altLang="en-US" smtClean="0"/>
              <a:t>59</a:t>
            </a:fld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0FF4415-8054-4E1F-8268-E52AA8A7BD7F}"/>
              </a:ext>
            </a:extLst>
          </p:cNvPr>
          <p:cNvSpPr txBox="1"/>
          <p:nvPr/>
        </p:nvSpPr>
        <p:spPr>
          <a:xfrm>
            <a:off x="65589" y="666601"/>
            <a:ext cx="7278933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赤枠部分を切り取り（スクショ等）申し込み一覧表の２ページ目に</a:t>
            </a:r>
            <a:r>
              <a:rPr kumimoji="1" lang="ja-JP" alt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リレー種目一覧表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を貼り付ける。</a:t>
            </a: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1739C85C-4C57-4EB3-8280-EFB2F44F1EFC}"/>
              </a:ext>
            </a:extLst>
          </p:cNvPr>
          <p:cNvSpPr/>
          <p:nvPr/>
        </p:nvSpPr>
        <p:spPr>
          <a:xfrm>
            <a:off x="6418597" y="2598333"/>
            <a:ext cx="738682" cy="628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680B38E-C5CC-448B-977C-554496946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6" y="2044771"/>
            <a:ext cx="5901990" cy="173587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C7E315A-143F-49A6-8DC8-307C532F5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302" y="367413"/>
            <a:ext cx="4534533" cy="63540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F562A9C-0A7C-4228-849E-EE2FAA8CF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742" y="2252290"/>
            <a:ext cx="4332155" cy="127416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4118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81E2D8F-360F-2673-52DF-CD5B97478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65" y="0"/>
            <a:ext cx="8089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917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118A678-1400-46B5-9E93-5263726548DC}"/>
              </a:ext>
            </a:extLst>
          </p:cNvPr>
          <p:cNvSpPr/>
          <p:nvPr/>
        </p:nvSpPr>
        <p:spPr>
          <a:xfrm>
            <a:off x="385894" y="403315"/>
            <a:ext cx="11635530" cy="55399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　</a:t>
            </a:r>
            <a:r>
              <a:rPr lang="ja-JP" altLang="en-US" sz="5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これで</a:t>
            </a:r>
            <a:r>
              <a:rPr lang="en-US" altLang="ja-JP" sz="5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WEB</a:t>
            </a:r>
            <a:r>
              <a:rPr lang="ja-JP" altLang="en-US" sz="5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登録は完了です。</a:t>
            </a:r>
            <a:endParaRPr lang="en-US" altLang="ja-JP" sz="5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ja-JP" altLang="en-US" sz="5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各地区中体連に</a:t>
            </a:r>
            <a:endParaRPr lang="en-US" altLang="ja-JP" sz="1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endParaRPr lang="en-US" altLang="ja-JP" sz="1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endParaRPr lang="en-US" altLang="ja-JP" sz="1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ja-JP" altLang="en-US" sz="5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①</a:t>
            </a:r>
            <a:r>
              <a:rPr lang="ja-JP" altLang="en-US" sz="5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申込書（</a:t>
            </a:r>
            <a:r>
              <a:rPr lang="en-US" altLang="ja-JP" sz="5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Excel</a:t>
            </a:r>
            <a:r>
              <a:rPr lang="ja-JP" altLang="en-US" sz="5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ファイルを印刷し公印</a:t>
            </a:r>
            <a:endParaRPr lang="en-US" altLang="ja-JP" sz="5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en-US" altLang="ja-JP" sz="5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</a:t>
            </a:r>
            <a:r>
              <a:rPr lang="ja-JP" altLang="en-US" sz="5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を押印した物）</a:t>
            </a:r>
            <a:endParaRPr lang="en-US" altLang="ja-JP" sz="5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ja-JP" altLang="en-US" sz="5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②</a:t>
            </a:r>
            <a:r>
              <a:rPr lang="ja-JP" altLang="en-US" sz="5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参加料</a:t>
            </a:r>
            <a:r>
              <a:rPr lang="en-US" altLang="ja-JP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</a:t>
            </a:r>
            <a:r>
              <a:rPr lang="ja-JP" altLang="en-US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参加選手１人につき８００円）</a:t>
            </a:r>
            <a:endParaRPr lang="en-US" altLang="ja-JP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endParaRPr lang="en-US" altLang="ja-JP" sz="1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endParaRPr lang="en-US" altLang="ja-JP" sz="1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ja-JP" altLang="en-US" sz="5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の提出をお願いします。</a:t>
            </a:r>
            <a:endParaRPr lang="en-US" altLang="ja-JP" sz="5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7409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C8F9ADA-DDB0-34B5-0A4F-A36292263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022" y="0"/>
            <a:ext cx="7345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95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A666301-E817-B4AE-BAD2-E1D862634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338137"/>
            <a:ext cx="103346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79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63117DD-BD65-6DAC-09A9-A5513C154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06" y="562934"/>
            <a:ext cx="10845622" cy="555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10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1423</Words>
  <Application>Microsoft Office PowerPoint</Application>
  <PresentationFormat>ワイド画面</PresentationFormat>
  <Paragraphs>223</Paragraphs>
  <Slides>60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60</vt:i4>
      </vt:variant>
    </vt:vector>
  </HeadingPairs>
  <TitlesOfParts>
    <vt:vector size="71" baseType="lpstr">
      <vt:lpstr>AR Pゴシック体S</vt:lpstr>
      <vt:lpstr>BIZ UDPゴシック</vt:lpstr>
      <vt:lpstr>ＤＦ特太ゴシック体</vt:lpstr>
      <vt:lpstr>ＤＨＰ特太ゴシック体</vt:lpstr>
      <vt:lpstr>HGP創英角ｺﾞｼｯｸUB</vt:lpstr>
      <vt:lpstr>HG丸ｺﾞｼｯｸM-PRO</vt:lpstr>
      <vt:lpstr>游ゴシック</vt:lpstr>
      <vt:lpstr>游ゴシック Light</vt:lpstr>
      <vt:lpstr>Arial</vt:lpstr>
      <vt:lpstr>Times New Roman</vt:lpstr>
      <vt:lpstr>Office テーマ</vt:lpstr>
      <vt:lpstr>沖縄県中学校水泳競技大会申し込みについて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09真和志中教員</dc:creator>
  <cp:lastModifiedBy>仲地優人</cp:lastModifiedBy>
  <cp:revision>247</cp:revision>
  <dcterms:created xsi:type="dcterms:W3CDTF">2021-04-26T02:13:42Z</dcterms:created>
  <dcterms:modified xsi:type="dcterms:W3CDTF">2026-05-17T07:40:51Z</dcterms:modified>
</cp:coreProperties>
</file>